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5"/>
  </p:sldMasterIdLst>
  <p:notesMasterIdLst>
    <p:notesMasterId r:id="rId17"/>
  </p:notesMasterIdLst>
  <p:handoutMasterIdLst>
    <p:handoutMasterId r:id="rId18"/>
  </p:handoutMasterIdLst>
  <p:sldIdLst>
    <p:sldId id="308" r:id="rId6"/>
    <p:sldId id="362" r:id="rId7"/>
    <p:sldId id="365" r:id="rId8"/>
    <p:sldId id="346" r:id="rId9"/>
    <p:sldId id="366" r:id="rId10"/>
    <p:sldId id="368" r:id="rId11"/>
    <p:sldId id="369" r:id="rId12"/>
    <p:sldId id="370" r:id="rId13"/>
    <p:sldId id="347" r:id="rId14"/>
    <p:sldId id="349" r:id="rId15"/>
    <p:sldId id="342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 New Roman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2" pos="5759">
          <p15:clr>
            <a:srgbClr val="A4A3A4"/>
          </p15:clr>
        </p15:guide>
        <p15:guide id="3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9AD0"/>
    <a:srgbClr val="133BAD"/>
    <a:srgbClr val="FF9933"/>
    <a:srgbClr val="FF6600"/>
    <a:srgbClr val="FFEDE1"/>
    <a:srgbClr val="008000"/>
    <a:srgbClr val="009900"/>
    <a:srgbClr val="663300"/>
    <a:srgbClr val="003399"/>
    <a:srgbClr val="CC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9AB8AF-16C7-4E6B-B93F-1A578365DB7E}" v="7862" dt="2019-06-27T07:20:10.70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238" autoAdjust="0"/>
  </p:normalViewPr>
  <p:slideViewPr>
    <p:cSldViewPr snapToGrid="0">
      <p:cViewPr varScale="1">
        <p:scale>
          <a:sx n="64" d="100"/>
          <a:sy n="64" d="100"/>
        </p:scale>
        <p:origin x="1506" y="48"/>
      </p:cViewPr>
      <p:guideLst>
        <p:guide pos="575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microsoft.com/office/2015/10/relationships/revisionInfo" Target="revisionInfo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microsoft.com/office/2016/11/relationships/changesInfo" Target="changesInfos/changesInfo1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na Kalinouskaya" userId="738416d2-d35d-43b8-805d-ed303bfe6e7e" providerId="ADAL" clId="{F09AB8AF-16C7-4E6B-B93F-1A578365DB7E}"/>
    <pc:docChg chg="undo custSel addSld delSld modSld sldOrd">
      <pc:chgData name="Marina Kalinouskaya" userId="738416d2-d35d-43b8-805d-ed303bfe6e7e" providerId="ADAL" clId="{F09AB8AF-16C7-4E6B-B93F-1A578365DB7E}" dt="2019-06-27T07:20:10.707" v="7848" actId="1076"/>
      <pc:docMkLst>
        <pc:docMk/>
      </pc:docMkLst>
      <pc:sldChg chg="addSp delSp modSp">
        <pc:chgData name="Marina Kalinouskaya" userId="738416d2-d35d-43b8-805d-ed303bfe6e7e" providerId="ADAL" clId="{F09AB8AF-16C7-4E6B-B93F-1A578365DB7E}" dt="2019-06-25T12:15:56.974" v="91" actId="1076"/>
        <pc:sldMkLst>
          <pc:docMk/>
          <pc:sldMk cId="1669151825" sldId="308"/>
        </pc:sldMkLst>
        <pc:spChg chg="mod">
          <ac:chgData name="Marina Kalinouskaya" userId="738416d2-d35d-43b8-805d-ed303bfe6e7e" providerId="ADAL" clId="{F09AB8AF-16C7-4E6B-B93F-1A578365DB7E}" dt="2019-06-25T12:11:43.132" v="85" actId="1037"/>
          <ac:spMkLst>
            <pc:docMk/>
            <pc:sldMk cId="1669151825" sldId="308"/>
            <ac:spMk id="13" creationId="{36FE7AD4-FAB6-4DD9-AE0E-5564CBF9CB23}"/>
          </ac:spMkLst>
        </pc:spChg>
        <pc:spChg chg="mod">
          <ac:chgData name="Marina Kalinouskaya" userId="738416d2-d35d-43b8-805d-ed303bfe6e7e" providerId="ADAL" clId="{F09AB8AF-16C7-4E6B-B93F-1A578365DB7E}" dt="2019-06-25T12:10:08.116" v="63" actId="1037"/>
          <ac:spMkLst>
            <pc:docMk/>
            <pc:sldMk cId="1669151825" sldId="308"/>
            <ac:spMk id="14" creationId="{76867D71-F841-40A7-A3E5-0394E5CD81C3}"/>
          </ac:spMkLst>
        </pc:spChg>
        <pc:picChg chg="del mod">
          <ac:chgData name="Marina Kalinouskaya" userId="738416d2-d35d-43b8-805d-ed303bfe6e7e" providerId="ADAL" clId="{F09AB8AF-16C7-4E6B-B93F-1A578365DB7E}" dt="2019-06-25T12:11:34.994" v="76" actId="478"/>
          <ac:picMkLst>
            <pc:docMk/>
            <pc:sldMk cId="1669151825" sldId="308"/>
            <ac:picMk id="3" creationId="{CE35CEEA-5A01-46E3-8DB2-445F63F56996}"/>
          </ac:picMkLst>
        </pc:picChg>
        <pc:picChg chg="add mod">
          <ac:chgData name="Marina Kalinouskaya" userId="738416d2-d35d-43b8-805d-ed303bfe6e7e" providerId="ADAL" clId="{F09AB8AF-16C7-4E6B-B93F-1A578365DB7E}" dt="2019-06-25T12:15:56.974" v="91" actId="1076"/>
          <ac:picMkLst>
            <pc:docMk/>
            <pc:sldMk cId="1669151825" sldId="308"/>
            <ac:picMk id="10" creationId="{F7F5B608-8E87-4A61-9C75-EA04047009BC}"/>
          </ac:picMkLst>
        </pc:picChg>
      </pc:sldChg>
      <pc:sldChg chg="addSp delSp modSp del">
        <pc:chgData name="Marina Kalinouskaya" userId="738416d2-d35d-43b8-805d-ed303bfe6e7e" providerId="ADAL" clId="{F09AB8AF-16C7-4E6B-B93F-1A578365DB7E}" dt="2019-06-26T13:51:03.737" v="5613" actId="2696"/>
        <pc:sldMkLst>
          <pc:docMk/>
          <pc:sldMk cId="2740047656" sldId="343"/>
        </pc:sldMkLst>
        <pc:spChg chg="del">
          <ac:chgData name="Marina Kalinouskaya" userId="738416d2-d35d-43b8-805d-ed303bfe6e7e" providerId="ADAL" clId="{F09AB8AF-16C7-4E6B-B93F-1A578365DB7E}" dt="2019-06-25T12:23:57.229" v="146" actId="478"/>
          <ac:spMkLst>
            <pc:docMk/>
            <pc:sldMk cId="2740047656" sldId="343"/>
            <ac:spMk id="2" creationId="{370F2F34-717C-40BB-8C7B-778615E50608}"/>
          </ac:spMkLst>
        </pc:spChg>
        <pc:spChg chg="mod">
          <ac:chgData name="Marina Kalinouskaya" userId="738416d2-d35d-43b8-805d-ed303bfe6e7e" providerId="ADAL" clId="{F09AB8AF-16C7-4E6B-B93F-1A578365DB7E}" dt="2019-06-25T12:26:54.003" v="397" actId="207"/>
          <ac:spMkLst>
            <pc:docMk/>
            <pc:sldMk cId="2740047656" sldId="343"/>
            <ac:spMk id="3" creationId="{9B36518A-D36D-401B-8C08-56DFE89FA144}"/>
          </ac:spMkLst>
        </pc:spChg>
        <pc:spChg chg="add del mod">
          <ac:chgData name="Marina Kalinouskaya" userId="738416d2-d35d-43b8-805d-ed303bfe6e7e" providerId="ADAL" clId="{F09AB8AF-16C7-4E6B-B93F-1A578365DB7E}" dt="2019-06-25T12:26:20.669" v="392" actId="478"/>
          <ac:spMkLst>
            <pc:docMk/>
            <pc:sldMk cId="2740047656" sldId="343"/>
            <ac:spMk id="7" creationId="{BD1C366C-C92B-4ADF-A5A0-4C615165E0A2}"/>
          </ac:spMkLst>
        </pc:spChg>
        <pc:spChg chg="mod">
          <ac:chgData name="Marina Kalinouskaya" userId="738416d2-d35d-43b8-805d-ed303bfe6e7e" providerId="ADAL" clId="{F09AB8AF-16C7-4E6B-B93F-1A578365DB7E}" dt="2019-06-26T10:46:16.621" v="860" actId="1037"/>
          <ac:spMkLst>
            <pc:docMk/>
            <pc:sldMk cId="2740047656" sldId="343"/>
            <ac:spMk id="12" creationId="{9E6E0177-34B0-4B3B-ABCF-503ADE552C1C}"/>
          </ac:spMkLst>
        </pc:spChg>
        <pc:spChg chg="mod">
          <ac:chgData name="Marina Kalinouskaya" userId="738416d2-d35d-43b8-805d-ed303bfe6e7e" providerId="ADAL" clId="{F09AB8AF-16C7-4E6B-B93F-1A578365DB7E}" dt="2019-06-26T10:44:31.206" v="709" actId="1076"/>
          <ac:spMkLst>
            <pc:docMk/>
            <pc:sldMk cId="2740047656" sldId="343"/>
            <ac:spMk id="14" creationId="{DEFAD538-C19B-49F2-A8B0-B005E9B55206}"/>
          </ac:spMkLst>
        </pc:spChg>
        <pc:graphicFrameChg chg="add del mod ord">
          <ac:chgData name="Marina Kalinouskaya" userId="738416d2-d35d-43b8-805d-ed303bfe6e7e" providerId="ADAL" clId="{F09AB8AF-16C7-4E6B-B93F-1A578365DB7E}" dt="2019-06-26T10:44:34.973" v="710" actId="1076"/>
          <ac:graphicFrameMkLst>
            <pc:docMk/>
            <pc:sldMk cId="2740047656" sldId="343"/>
            <ac:graphicFrameMk id="5" creationId="{5B7452CF-54AA-4498-853B-9F7F9F48E766}"/>
          </ac:graphicFrameMkLst>
        </pc:graphicFrameChg>
        <pc:graphicFrameChg chg="add del mod">
          <ac:chgData name="Marina Kalinouskaya" userId="738416d2-d35d-43b8-805d-ed303bfe6e7e" providerId="ADAL" clId="{F09AB8AF-16C7-4E6B-B93F-1A578365DB7E}" dt="2019-06-26T10:52:04.096" v="869" actId="478"/>
          <ac:graphicFrameMkLst>
            <pc:docMk/>
            <pc:sldMk cId="2740047656" sldId="343"/>
            <ac:graphicFrameMk id="6" creationId="{BC025760-3117-4137-B4D8-3D7F10B0AA0F}"/>
          </ac:graphicFrameMkLst>
        </pc:graphicFrameChg>
        <pc:graphicFrameChg chg="add del mod">
          <ac:chgData name="Marina Kalinouskaya" userId="738416d2-d35d-43b8-805d-ed303bfe6e7e" providerId="ADAL" clId="{F09AB8AF-16C7-4E6B-B93F-1A578365DB7E}" dt="2019-06-26T10:52:01.839" v="865" actId="478"/>
          <ac:graphicFrameMkLst>
            <pc:docMk/>
            <pc:sldMk cId="2740047656" sldId="343"/>
            <ac:graphicFrameMk id="8" creationId="{A4BEEEC7-388B-46F7-A6C0-175B0AF7F010}"/>
          </ac:graphicFrameMkLst>
        </pc:graphicFrameChg>
        <pc:graphicFrameChg chg="add del mod ord">
          <ac:chgData name="Marina Kalinouskaya" userId="738416d2-d35d-43b8-805d-ed303bfe6e7e" providerId="ADAL" clId="{F09AB8AF-16C7-4E6B-B93F-1A578365DB7E}" dt="2019-06-26T10:52:02.500" v="866" actId="478"/>
          <ac:graphicFrameMkLst>
            <pc:docMk/>
            <pc:sldMk cId="2740047656" sldId="343"/>
            <ac:graphicFrameMk id="18" creationId="{35C380BF-2473-4FCF-9934-085ECAAD66FA}"/>
          </ac:graphicFrameMkLst>
        </pc:graphicFrameChg>
        <pc:graphicFrameChg chg="add del mod">
          <ac:chgData name="Marina Kalinouskaya" userId="738416d2-d35d-43b8-805d-ed303bfe6e7e" providerId="ADAL" clId="{F09AB8AF-16C7-4E6B-B93F-1A578365DB7E}" dt="2019-06-26T10:52:03.021" v="867" actId="478"/>
          <ac:graphicFrameMkLst>
            <pc:docMk/>
            <pc:sldMk cId="2740047656" sldId="343"/>
            <ac:graphicFrameMk id="19" creationId="{D769C116-C931-4AB2-92D3-F87F83624219}"/>
          </ac:graphicFrameMkLst>
        </pc:graphicFrameChg>
        <pc:graphicFrameChg chg="add del mod">
          <ac:chgData name="Marina Kalinouskaya" userId="738416d2-d35d-43b8-805d-ed303bfe6e7e" providerId="ADAL" clId="{F09AB8AF-16C7-4E6B-B93F-1A578365DB7E}" dt="2019-06-26T10:52:03.581" v="868" actId="478"/>
          <ac:graphicFrameMkLst>
            <pc:docMk/>
            <pc:sldMk cId="2740047656" sldId="343"/>
            <ac:graphicFrameMk id="20" creationId="{AD4BB793-8A20-43FF-8B6C-C9A9C9FCDB18}"/>
          </ac:graphicFrameMkLst>
        </pc:graphicFrameChg>
        <pc:picChg chg="del">
          <ac:chgData name="Marina Kalinouskaya" userId="738416d2-d35d-43b8-805d-ed303bfe6e7e" providerId="ADAL" clId="{F09AB8AF-16C7-4E6B-B93F-1A578365DB7E}" dt="2019-06-25T12:28:40.124" v="440" actId="478"/>
          <ac:picMkLst>
            <pc:docMk/>
            <pc:sldMk cId="2740047656" sldId="343"/>
            <ac:picMk id="4" creationId="{8DF8F1FC-B6F9-4D01-B3C2-CACC2DAC2050}"/>
          </ac:picMkLst>
        </pc:picChg>
        <pc:picChg chg="add del mod">
          <ac:chgData name="Marina Kalinouskaya" userId="738416d2-d35d-43b8-805d-ed303bfe6e7e" providerId="ADAL" clId="{F09AB8AF-16C7-4E6B-B93F-1A578365DB7E}" dt="2019-06-26T10:45:50.032" v="815" actId="478"/>
          <ac:picMkLst>
            <pc:docMk/>
            <pc:sldMk cId="2740047656" sldId="343"/>
            <ac:picMk id="9" creationId="{BD0588AA-6A7A-421C-B1AF-5D97977DBA64}"/>
          </ac:picMkLst>
        </pc:picChg>
        <pc:picChg chg="add del mod">
          <ac:chgData name="Marina Kalinouskaya" userId="738416d2-d35d-43b8-805d-ed303bfe6e7e" providerId="ADAL" clId="{F09AB8AF-16C7-4E6B-B93F-1A578365DB7E}" dt="2019-06-26T10:45:50.032" v="815" actId="478"/>
          <ac:picMkLst>
            <pc:docMk/>
            <pc:sldMk cId="2740047656" sldId="343"/>
            <ac:picMk id="10" creationId="{7390794A-1657-4664-A0FF-BEF85E6536B6}"/>
          </ac:picMkLst>
        </pc:picChg>
        <pc:picChg chg="add del mod">
          <ac:chgData name="Marina Kalinouskaya" userId="738416d2-d35d-43b8-805d-ed303bfe6e7e" providerId="ADAL" clId="{F09AB8AF-16C7-4E6B-B93F-1A578365DB7E}" dt="2019-06-26T10:45:50.032" v="815" actId="478"/>
          <ac:picMkLst>
            <pc:docMk/>
            <pc:sldMk cId="2740047656" sldId="343"/>
            <ac:picMk id="11" creationId="{C67EB6E7-8B3F-4FB2-BEC7-A1FFB02F2D90}"/>
          </ac:picMkLst>
        </pc:picChg>
        <pc:picChg chg="add del mod">
          <ac:chgData name="Marina Kalinouskaya" userId="738416d2-d35d-43b8-805d-ed303bfe6e7e" providerId="ADAL" clId="{F09AB8AF-16C7-4E6B-B93F-1A578365DB7E}" dt="2019-06-26T10:45:50.032" v="815" actId="478"/>
          <ac:picMkLst>
            <pc:docMk/>
            <pc:sldMk cId="2740047656" sldId="343"/>
            <ac:picMk id="13" creationId="{EDCDD02E-1747-4D1E-BEBA-198FC6BF3555}"/>
          </ac:picMkLst>
        </pc:picChg>
        <pc:picChg chg="add del mod">
          <ac:chgData name="Marina Kalinouskaya" userId="738416d2-d35d-43b8-805d-ed303bfe6e7e" providerId="ADAL" clId="{F09AB8AF-16C7-4E6B-B93F-1A578365DB7E}" dt="2019-06-26T10:45:50.032" v="815" actId="478"/>
          <ac:picMkLst>
            <pc:docMk/>
            <pc:sldMk cId="2740047656" sldId="343"/>
            <ac:picMk id="15" creationId="{DB3D1F79-8F0C-47D8-A4F5-F0DFFC8B7EF1}"/>
          </ac:picMkLst>
        </pc:picChg>
        <pc:picChg chg="add del mod">
          <ac:chgData name="Marina Kalinouskaya" userId="738416d2-d35d-43b8-805d-ed303bfe6e7e" providerId="ADAL" clId="{F09AB8AF-16C7-4E6B-B93F-1A578365DB7E}" dt="2019-06-26T10:45:50.032" v="815" actId="478"/>
          <ac:picMkLst>
            <pc:docMk/>
            <pc:sldMk cId="2740047656" sldId="343"/>
            <ac:picMk id="16" creationId="{2DABABE4-F58C-4563-9864-DF43ECD5C30F}"/>
          </ac:picMkLst>
        </pc:picChg>
        <pc:picChg chg="add del mod">
          <ac:chgData name="Marina Kalinouskaya" userId="738416d2-d35d-43b8-805d-ed303bfe6e7e" providerId="ADAL" clId="{F09AB8AF-16C7-4E6B-B93F-1A578365DB7E}" dt="2019-06-26T10:38:41.214" v="563"/>
          <ac:picMkLst>
            <pc:docMk/>
            <pc:sldMk cId="2740047656" sldId="343"/>
            <ac:picMk id="17" creationId="{1F6BEBFA-47AC-46C7-AA8F-ACE1F1F419C3}"/>
          </ac:picMkLst>
        </pc:picChg>
        <pc:picChg chg="add mod">
          <ac:chgData name="Marina Kalinouskaya" userId="738416d2-d35d-43b8-805d-ed303bfe6e7e" providerId="ADAL" clId="{F09AB8AF-16C7-4E6B-B93F-1A578365DB7E}" dt="2019-06-26T10:52:13.412" v="872" actId="14100"/>
          <ac:picMkLst>
            <pc:docMk/>
            <pc:sldMk cId="2740047656" sldId="343"/>
            <ac:picMk id="21" creationId="{923725A6-8D95-4897-95F4-E106AB6FCB0A}"/>
          </ac:picMkLst>
        </pc:picChg>
      </pc:sldChg>
      <pc:sldChg chg="del">
        <pc:chgData name="Marina Kalinouskaya" userId="738416d2-d35d-43b8-805d-ed303bfe6e7e" providerId="ADAL" clId="{F09AB8AF-16C7-4E6B-B93F-1A578365DB7E}" dt="2019-06-26T13:51:06.524" v="5615" actId="2696"/>
        <pc:sldMkLst>
          <pc:docMk/>
          <pc:sldMk cId="2995393681" sldId="344"/>
        </pc:sldMkLst>
      </pc:sldChg>
      <pc:sldChg chg="addSp delSp modSp ord modNotesTx">
        <pc:chgData name="Marina Kalinouskaya" userId="738416d2-d35d-43b8-805d-ed303bfe6e7e" providerId="ADAL" clId="{F09AB8AF-16C7-4E6B-B93F-1A578365DB7E}" dt="2019-06-26T14:53:48.033" v="7027" actId="20577"/>
        <pc:sldMkLst>
          <pc:docMk/>
          <pc:sldMk cId="2652405122" sldId="346"/>
        </pc:sldMkLst>
        <pc:spChg chg="del mod">
          <ac:chgData name="Marina Kalinouskaya" userId="738416d2-d35d-43b8-805d-ed303bfe6e7e" providerId="ADAL" clId="{F09AB8AF-16C7-4E6B-B93F-1A578365DB7E}" dt="2019-06-26T13:03:23.894" v="1342"/>
          <ac:spMkLst>
            <pc:docMk/>
            <pc:sldMk cId="2652405122" sldId="346"/>
            <ac:spMk id="5" creationId="{23BF0AA3-7DFD-440C-91DC-8DD490197BE7}"/>
          </ac:spMkLst>
        </pc:spChg>
        <pc:spChg chg="mod">
          <ac:chgData name="Marina Kalinouskaya" userId="738416d2-d35d-43b8-805d-ed303bfe6e7e" providerId="ADAL" clId="{F09AB8AF-16C7-4E6B-B93F-1A578365DB7E}" dt="2019-06-26T13:07:13.325" v="1523" actId="1076"/>
          <ac:spMkLst>
            <pc:docMk/>
            <pc:sldMk cId="2652405122" sldId="346"/>
            <ac:spMk id="22" creationId="{FDD5C6A0-F3B8-4ECD-809D-266E2D3B7831}"/>
          </ac:spMkLst>
        </pc:spChg>
        <pc:spChg chg="add del mod">
          <ac:chgData name="Marina Kalinouskaya" userId="738416d2-d35d-43b8-805d-ed303bfe6e7e" providerId="ADAL" clId="{F09AB8AF-16C7-4E6B-B93F-1A578365DB7E}" dt="2019-06-26T13:08:04.547" v="1656" actId="20577"/>
          <ac:spMkLst>
            <pc:docMk/>
            <pc:sldMk cId="2652405122" sldId="346"/>
            <ac:spMk id="26" creationId="{3780B5D9-3512-4FEF-A604-0C12C60DBB33}"/>
          </ac:spMkLst>
        </pc:spChg>
        <pc:spChg chg="mod">
          <ac:chgData name="Marina Kalinouskaya" userId="738416d2-d35d-43b8-805d-ed303bfe6e7e" providerId="ADAL" clId="{F09AB8AF-16C7-4E6B-B93F-1A578365DB7E}" dt="2019-06-26T13:06:27.244" v="1424" actId="1076"/>
          <ac:spMkLst>
            <pc:docMk/>
            <pc:sldMk cId="2652405122" sldId="346"/>
            <ac:spMk id="46" creationId="{78768A99-889A-43C4-A1D0-DA1C51E09BB8}"/>
          </ac:spMkLst>
        </pc:spChg>
        <pc:spChg chg="mod">
          <ac:chgData name="Marina Kalinouskaya" userId="738416d2-d35d-43b8-805d-ed303bfe6e7e" providerId="ADAL" clId="{F09AB8AF-16C7-4E6B-B93F-1A578365DB7E}" dt="2019-06-26T13:06:29.181" v="1425" actId="1076"/>
          <ac:spMkLst>
            <pc:docMk/>
            <pc:sldMk cId="2652405122" sldId="346"/>
            <ac:spMk id="47" creationId="{4A67C437-1BF9-4946-9B7B-A839A5541ADE}"/>
          </ac:spMkLst>
        </pc:spChg>
        <pc:spChg chg="mod">
          <ac:chgData name="Marina Kalinouskaya" userId="738416d2-d35d-43b8-805d-ed303bfe6e7e" providerId="ADAL" clId="{F09AB8AF-16C7-4E6B-B93F-1A578365DB7E}" dt="2019-06-26T13:06:33.373" v="1426" actId="1076"/>
          <ac:spMkLst>
            <pc:docMk/>
            <pc:sldMk cId="2652405122" sldId="346"/>
            <ac:spMk id="48" creationId="{A7FBC6C9-26B1-4968-88CA-C31DCE552A96}"/>
          </ac:spMkLst>
        </pc:spChg>
        <pc:spChg chg="mod">
          <ac:chgData name="Marina Kalinouskaya" userId="738416d2-d35d-43b8-805d-ed303bfe6e7e" providerId="ADAL" clId="{F09AB8AF-16C7-4E6B-B93F-1A578365DB7E}" dt="2019-06-26T13:06:37.660" v="1428" actId="1076"/>
          <ac:spMkLst>
            <pc:docMk/>
            <pc:sldMk cId="2652405122" sldId="346"/>
            <ac:spMk id="49" creationId="{24901ED4-1034-4436-8CDE-40D9B9DC092A}"/>
          </ac:spMkLst>
        </pc:spChg>
        <pc:spChg chg="mod">
          <ac:chgData name="Marina Kalinouskaya" userId="738416d2-d35d-43b8-805d-ed303bfe6e7e" providerId="ADAL" clId="{F09AB8AF-16C7-4E6B-B93F-1A578365DB7E}" dt="2019-06-26T13:06:35.708" v="1427" actId="1076"/>
          <ac:spMkLst>
            <pc:docMk/>
            <pc:sldMk cId="2652405122" sldId="346"/>
            <ac:spMk id="50" creationId="{850EC1A6-7AC6-4813-B16A-6F278F4FCD27}"/>
          </ac:spMkLst>
        </pc:spChg>
        <pc:spChg chg="mod">
          <ac:chgData name="Marina Kalinouskaya" userId="738416d2-d35d-43b8-805d-ed303bfe6e7e" providerId="ADAL" clId="{F09AB8AF-16C7-4E6B-B93F-1A578365DB7E}" dt="2019-06-26T13:06:40.205" v="1429" actId="1076"/>
          <ac:spMkLst>
            <pc:docMk/>
            <pc:sldMk cId="2652405122" sldId="346"/>
            <ac:spMk id="51" creationId="{B37A2590-832A-468B-9C40-D89CB1B2BFF2}"/>
          </ac:spMkLst>
        </pc:spChg>
        <pc:grpChg chg="mod">
          <ac:chgData name="Marina Kalinouskaya" userId="738416d2-d35d-43b8-805d-ed303bfe6e7e" providerId="ADAL" clId="{F09AB8AF-16C7-4E6B-B93F-1A578365DB7E}" dt="2019-06-26T14:53:02.442" v="6876" actId="1076"/>
          <ac:grpSpMkLst>
            <pc:docMk/>
            <pc:sldMk cId="2652405122" sldId="346"/>
            <ac:grpSpMk id="42" creationId="{069C984E-C68B-4359-839B-6625D0D6DE4D}"/>
          </ac:grpSpMkLst>
        </pc:grpChg>
        <pc:graphicFrameChg chg="add mod">
          <ac:chgData name="Marina Kalinouskaya" userId="738416d2-d35d-43b8-805d-ed303bfe6e7e" providerId="ADAL" clId="{F09AB8AF-16C7-4E6B-B93F-1A578365DB7E}" dt="2019-06-26T14:53:07.143" v="6879" actId="1037"/>
          <ac:graphicFrameMkLst>
            <pc:docMk/>
            <pc:sldMk cId="2652405122" sldId="346"/>
            <ac:graphicFrameMk id="2" creationId="{EB80FB28-BE78-4C4F-9E9D-97EEBF9639FE}"/>
          </ac:graphicFrameMkLst>
        </pc:graphicFrameChg>
        <pc:graphicFrameChg chg="add mod">
          <ac:chgData name="Marina Kalinouskaya" userId="738416d2-d35d-43b8-805d-ed303bfe6e7e" providerId="ADAL" clId="{F09AB8AF-16C7-4E6B-B93F-1A578365DB7E}" dt="2019-06-26T14:53:07.920" v="6882" actId="1037"/>
          <ac:graphicFrameMkLst>
            <pc:docMk/>
            <pc:sldMk cId="2652405122" sldId="346"/>
            <ac:graphicFrameMk id="27" creationId="{2AA9CC03-3E8D-4BE4-934C-817C907FE537}"/>
          </ac:graphicFrameMkLst>
        </pc:graphicFrameChg>
        <pc:graphicFrameChg chg="add mod ord">
          <ac:chgData name="Marina Kalinouskaya" userId="738416d2-d35d-43b8-805d-ed303bfe6e7e" providerId="ADAL" clId="{F09AB8AF-16C7-4E6B-B93F-1A578365DB7E}" dt="2019-06-26T13:14:54.581" v="3137" actId="1038"/>
          <ac:graphicFrameMkLst>
            <pc:docMk/>
            <pc:sldMk cId="2652405122" sldId="346"/>
            <ac:graphicFrameMk id="28" creationId="{900BF371-E1C7-4DEC-B71E-0028A81CA059}"/>
          </ac:graphicFrameMkLst>
        </pc:graphicFrameChg>
        <pc:graphicFrameChg chg="add mod ord">
          <ac:chgData name="Marina Kalinouskaya" userId="738416d2-d35d-43b8-805d-ed303bfe6e7e" providerId="ADAL" clId="{F09AB8AF-16C7-4E6B-B93F-1A578365DB7E}" dt="2019-06-26T14:53:00.527" v="6875" actId="1076"/>
          <ac:graphicFrameMkLst>
            <pc:docMk/>
            <pc:sldMk cId="2652405122" sldId="346"/>
            <ac:graphicFrameMk id="29" creationId="{5B23588E-01C5-42F4-86BF-3A629FA1E5A7}"/>
          </ac:graphicFrameMkLst>
        </pc:graphicFrameChg>
        <pc:picChg chg="mod">
          <ac:chgData name="Marina Kalinouskaya" userId="738416d2-d35d-43b8-805d-ed303bfe6e7e" providerId="ADAL" clId="{F09AB8AF-16C7-4E6B-B93F-1A578365DB7E}" dt="2019-06-26T13:07:03.782" v="1506" actId="1036"/>
          <ac:picMkLst>
            <pc:docMk/>
            <pc:sldMk cId="2652405122" sldId="346"/>
            <ac:picMk id="18" creationId="{4A0F16C9-9F0B-418B-B61A-F272A4771190}"/>
          </ac:picMkLst>
        </pc:picChg>
        <pc:picChg chg="mod">
          <ac:chgData name="Marina Kalinouskaya" userId="738416d2-d35d-43b8-805d-ed303bfe6e7e" providerId="ADAL" clId="{F09AB8AF-16C7-4E6B-B93F-1A578365DB7E}" dt="2019-06-26T13:07:02.934" v="1503" actId="1036"/>
          <ac:picMkLst>
            <pc:docMk/>
            <pc:sldMk cId="2652405122" sldId="346"/>
            <ac:picMk id="19" creationId="{700DF76A-575D-4740-97A8-849DE15D3E88}"/>
          </ac:picMkLst>
        </pc:picChg>
        <pc:picChg chg="mod">
          <ac:chgData name="Marina Kalinouskaya" userId="738416d2-d35d-43b8-805d-ed303bfe6e7e" providerId="ADAL" clId="{F09AB8AF-16C7-4E6B-B93F-1A578365DB7E}" dt="2019-06-26T13:07:10.101" v="1522" actId="1036"/>
          <ac:picMkLst>
            <pc:docMk/>
            <pc:sldMk cId="2652405122" sldId="346"/>
            <ac:picMk id="20" creationId="{AAE93179-1531-4D10-A7E9-E99A9C8138A5}"/>
          </ac:picMkLst>
        </pc:picChg>
        <pc:picChg chg="mod">
          <ac:chgData name="Marina Kalinouskaya" userId="738416d2-d35d-43b8-805d-ed303bfe6e7e" providerId="ADAL" clId="{F09AB8AF-16C7-4E6B-B93F-1A578365DB7E}" dt="2019-06-26T13:05:44.575" v="1369" actId="1076"/>
          <ac:picMkLst>
            <pc:docMk/>
            <pc:sldMk cId="2652405122" sldId="346"/>
            <ac:picMk id="31" creationId="{06F83C9F-8988-4F33-B4E0-DAF6C122B4D4}"/>
          </ac:picMkLst>
        </pc:picChg>
        <pc:picChg chg="mod">
          <ac:chgData name="Marina Kalinouskaya" userId="738416d2-d35d-43b8-805d-ed303bfe6e7e" providerId="ADAL" clId="{F09AB8AF-16C7-4E6B-B93F-1A578365DB7E}" dt="2019-06-26T13:07:00.118" v="1498" actId="1035"/>
          <ac:picMkLst>
            <pc:docMk/>
            <pc:sldMk cId="2652405122" sldId="346"/>
            <ac:picMk id="43" creationId="{C466D7DC-DBD9-4B4A-B67E-2B2DA3D69305}"/>
          </ac:picMkLst>
        </pc:picChg>
        <pc:picChg chg="mod">
          <ac:chgData name="Marina Kalinouskaya" userId="738416d2-d35d-43b8-805d-ed303bfe6e7e" providerId="ADAL" clId="{F09AB8AF-16C7-4E6B-B93F-1A578365DB7E}" dt="2019-06-26T13:06:52.480" v="1476" actId="1036"/>
          <ac:picMkLst>
            <pc:docMk/>
            <pc:sldMk cId="2652405122" sldId="346"/>
            <ac:picMk id="44" creationId="{2CE201FF-8763-4328-99A8-6449C180562B}"/>
          </ac:picMkLst>
        </pc:picChg>
        <pc:picChg chg="mod">
          <ac:chgData name="Marina Kalinouskaya" userId="738416d2-d35d-43b8-805d-ed303bfe6e7e" providerId="ADAL" clId="{F09AB8AF-16C7-4E6B-B93F-1A578365DB7E}" dt="2019-06-26T13:07:01.973" v="1500" actId="1036"/>
          <ac:picMkLst>
            <pc:docMk/>
            <pc:sldMk cId="2652405122" sldId="346"/>
            <ac:picMk id="45" creationId="{1CA43C29-2529-43CF-9959-DEFBE2165FDF}"/>
          </ac:picMkLst>
        </pc:picChg>
      </pc:sldChg>
      <pc:sldChg chg="addSp modSp ord modNotesTx">
        <pc:chgData name="Marina Kalinouskaya" userId="738416d2-d35d-43b8-805d-ed303bfe6e7e" providerId="ADAL" clId="{F09AB8AF-16C7-4E6B-B93F-1A578365DB7E}" dt="2019-06-26T13:33:04.356" v="4648" actId="20577"/>
        <pc:sldMkLst>
          <pc:docMk/>
          <pc:sldMk cId="4233216334" sldId="347"/>
        </pc:sldMkLst>
        <pc:spChg chg="mod">
          <ac:chgData name="Marina Kalinouskaya" userId="738416d2-d35d-43b8-805d-ed303bfe6e7e" providerId="ADAL" clId="{F09AB8AF-16C7-4E6B-B93F-1A578365DB7E}" dt="2019-06-26T13:24:02.765" v="4089" actId="20577"/>
          <ac:spMkLst>
            <pc:docMk/>
            <pc:sldMk cId="4233216334" sldId="347"/>
            <ac:spMk id="5" creationId="{23BF0AA3-7DFD-440C-91DC-8DD490197BE7}"/>
          </ac:spMkLst>
        </pc:spChg>
        <pc:spChg chg="mod">
          <ac:chgData name="Marina Kalinouskaya" userId="738416d2-d35d-43b8-805d-ed303bfe6e7e" providerId="ADAL" clId="{F09AB8AF-16C7-4E6B-B93F-1A578365DB7E}" dt="2019-06-26T13:29:40.964" v="4535" actId="1076"/>
          <ac:spMkLst>
            <pc:docMk/>
            <pc:sldMk cId="4233216334" sldId="347"/>
            <ac:spMk id="22" creationId="{FDD5C6A0-F3B8-4ECD-809D-266E2D3B7831}"/>
          </ac:spMkLst>
        </pc:spChg>
        <pc:graphicFrameChg chg="add mod">
          <ac:chgData name="Marina Kalinouskaya" userId="738416d2-d35d-43b8-805d-ed303bfe6e7e" providerId="ADAL" clId="{F09AB8AF-16C7-4E6B-B93F-1A578365DB7E}" dt="2019-06-26T13:28:35.604" v="4290" actId="1076"/>
          <ac:graphicFrameMkLst>
            <pc:docMk/>
            <pc:sldMk cId="4233216334" sldId="347"/>
            <ac:graphicFrameMk id="8" creationId="{87BD41FA-9748-4110-998E-B0C99ED0A87B}"/>
          </ac:graphicFrameMkLst>
        </pc:graphicFrameChg>
        <pc:graphicFrameChg chg="add mod">
          <ac:chgData name="Marina Kalinouskaya" userId="738416d2-d35d-43b8-805d-ed303bfe6e7e" providerId="ADAL" clId="{F09AB8AF-16C7-4E6B-B93F-1A578365DB7E}" dt="2019-06-26T13:28:33.755" v="4289" actId="1076"/>
          <ac:graphicFrameMkLst>
            <pc:docMk/>
            <pc:sldMk cId="4233216334" sldId="347"/>
            <ac:graphicFrameMk id="9" creationId="{A7F34854-6D46-42FE-8302-BAE42127CE80}"/>
          </ac:graphicFrameMkLst>
        </pc:graphicFrameChg>
        <pc:picChg chg="mod">
          <ac:chgData name="Marina Kalinouskaya" userId="738416d2-d35d-43b8-805d-ed303bfe6e7e" providerId="ADAL" clId="{F09AB8AF-16C7-4E6B-B93F-1A578365DB7E}" dt="2019-06-26T13:28:08.543" v="4269" actId="1035"/>
          <ac:picMkLst>
            <pc:docMk/>
            <pc:sldMk cId="4233216334" sldId="347"/>
            <ac:picMk id="26" creationId="{E0F7A2FD-259C-47A6-9ADA-3A1ECF50E435}"/>
          </ac:picMkLst>
        </pc:picChg>
        <pc:picChg chg="mod">
          <ac:chgData name="Marina Kalinouskaya" userId="738416d2-d35d-43b8-805d-ed303bfe6e7e" providerId="ADAL" clId="{F09AB8AF-16C7-4E6B-B93F-1A578365DB7E}" dt="2019-06-26T13:29:55.708" v="4541" actId="14100"/>
          <ac:picMkLst>
            <pc:docMk/>
            <pc:sldMk cId="4233216334" sldId="347"/>
            <ac:picMk id="27" creationId="{A0DB9B0F-2540-4534-8C91-9D80291FB20A}"/>
          </ac:picMkLst>
        </pc:picChg>
        <pc:picChg chg="mod">
          <ac:chgData name="Marina Kalinouskaya" userId="738416d2-d35d-43b8-805d-ed303bfe6e7e" providerId="ADAL" clId="{F09AB8AF-16C7-4E6B-B93F-1A578365DB7E}" dt="2019-06-26T13:29:50.883" v="4539" actId="1036"/>
          <ac:picMkLst>
            <pc:docMk/>
            <pc:sldMk cId="4233216334" sldId="347"/>
            <ac:picMk id="28" creationId="{3497B1E1-1429-4288-82BA-28BF7F295810}"/>
          </ac:picMkLst>
        </pc:picChg>
        <pc:picChg chg="mod">
          <ac:chgData name="Marina Kalinouskaya" userId="738416d2-d35d-43b8-805d-ed303bfe6e7e" providerId="ADAL" clId="{F09AB8AF-16C7-4E6B-B93F-1A578365DB7E}" dt="2019-06-26T13:29:53.143" v="4540" actId="1036"/>
          <ac:picMkLst>
            <pc:docMk/>
            <pc:sldMk cId="4233216334" sldId="347"/>
            <ac:picMk id="29" creationId="{37C65270-A44F-49CC-A155-CC7646EFFB4D}"/>
          </ac:picMkLst>
        </pc:picChg>
      </pc:sldChg>
      <pc:sldChg chg="addSp delSp modSp modNotesTx">
        <pc:chgData name="Marina Kalinouskaya" userId="738416d2-d35d-43b8-805d-ed303bfe6e7e" providerId="ADAL" clId="{F09AB8AF-16C7-4E6B-B93F-1A578365DB7E}" dt="2019-06-26T13:49:58.916" v="5612" actId="1038"/>
        <pc:sldMkLst>
          <pc:docMk/>
          <pc:sldMk cId="925581340" sldId="349"/>
        </pc:sldMkLst>
        <pc:spChg chg="del">
          <ac:chgData name="Marina Kalinouskaya" userId="738416d2-d35d-43b8-805d-ed303bfe6e7e" providerId="ADAL" clId="{F09AB8AF-16C7-4E6B-B93F-1A578365DB7E}" dt="2019-06-26T13:34:09.395" v="4651" actId="478"/>
          <ac:spMkLst>
            <pc:docMk/>
            <pc:sldMk cId="925581340" sldId="349"/>
            <ac:spMk id="5" creationId="{23BF0AA3-7DFD-440C-91DC-8DD490197BE7}"/>
          </ac:spMkLst>
        </pc:spChg>
        <pc:spChg chg="add mod">
          <ac:chgData name="Marina Kalinouskaya" userId="738416d2-d35d-43b8-805d-ed303bfe6e7e" providerId="ADAL" clId="{F09AB8AF-16C7-4E6B-B93F-1A578365DB7E}" dt="2019-06-26T13:34:12.620" v="4652" actId="1076"/>
          <ac:spMkLst>
            <pc:docMk/>
            <pc:sldMk cId="925581340" sldId="349"/>
            <ac:spMk id="7" creationId="{1F1254DA-04A2-445A-927F-31537FF5E68B}"/>
          </ac:spMkLst>
        </pc:spChg>
        <pc:spChg chg="mod">
          <ac:chgData name="Marina Kalinouskaya" userId="738416d2-d35d-43b8-805d-ed303bfe6e7e" providerId="ADAL" clId="{F09AB8AF-16C7-4E6B-B93F-1A578365DB7E}" dt="2019-06-26T13:44:39.898" v="4797" actId="1076"/>
          <ac:spMkLst>
            <pc:docMk/>
            <pc:sldMk cId="925581340" sldId="349"/>
            <ac:spMk id="8" creationId="{7684B78F-B1F4-4142-9978-68881944B40C}"/>
          </ac:spMkLst>
        </pc:spChg>
        <pc:spChg chg="mod">
          <ac:chgData name="Marina Kalinouskaya" userId="738416d2-d35d-43b8-805d-ed303bfe6e7e" providerId="ADAL" clId="{F09AB8AF-16C7-4E6B-B93F-1A578365DB7E}" dt="2019-06-26T13:44:43.051" v="4798" actId="1076"/>
          <ac:spMkLst>
            <pc:docMk/>
            <pc:sldMk cId="925581340" sldId="349"/>
            <ac:spMk id="11" creationId="{5025903C-C7A4-4549-A3E9-96F5D303667E}"/>
          </ac:spMkLst>
        </pc:spChg>
        <pc:spChg chg="mod">
          <ac:chgData name="Marina Kalinouskaya" userId="738416d2-d35d-43b8-805d-ed303bfe6e7e" providerId="ADAL" clId="{F09AB8AF-16C7-4E6B-B93F-1A578365DB7E}" dt="2019-06-26T13:44:45.283" v="4799" actId="1076"/>
          <ac:spMkLst>
            <pc:docMk/>
            <pc:sldMk cId="925581340" sldId="349"/>
            <ac:spMk id="12" creationId="{BE665696-6E62-4776-A68D-39C2C26E3065}"/>
          </ac:spMkLst>
        </pc:spChg>
        <pc:spChg chg="mod">
          <ac:chgData name="Marina Kalinouskaya" userId="738416d2-d35d-43b8-805d-ed303bfe6e7e" providerId="ADAL" clId="{F09AB8AF-16C7-4E6B-B93F-1A578365DB7E}" dt="2019-06-26T13:38:16.481" v="4662" actId="20577"/>
          <ac:spMkLst>
            <pc:docMk/>
            <pc:sldMk cId="925581340" sldId="349"/>
            <ac:spMk id="22" creationId="{FDD5C6A0-F3B8-4ECD-809D-266E2D3B7831}"/>
          </ac:spMkLst>
        </pc:spChg>
        <pc:graphicFrameChg chg="add mod">
          <ac:chgData name="Marina Kalinouskaya" userId="738416d2-d35d-43b8-805d-ed303bfe6e7e" providerId="ADAL" clId="{F09AB8AF-16C7-4E6B-B93F-1A578365DB7E}" dt="2019-06-26T13:49:52.227" v="5592" actId="1037"/>
          <ac:graphicFrameMkLst>
            <pc:docMk/>
            <pc:sldMk cId="925581340" sldId="349"/>
            <ac:graphicFrameMk id="9" creationId="{C7B509BC-B4B4-42F8-BA2A-7C9BB36F838C}"/>
          </ac:graphicFrameMkLst>
        </pc:graphicFrameChg>
        <pc:graphicFrameChg chg="add mod">
          <ac:chgData name="Marina Kalinouskaya" userId="738416d2-d35d-43b8-805d-ed303bfe6e7e" providerId="ADAL" clId="{F09AB8AF-16C7-4E6B-B93F-1A578365DB7E}" dt="2019-06-26T13:49:53.682" v="5599" actId="1037"/>
          <ac:graphicFrameMkLst>
            <pc:docMk/>
            <pc:sldMk cId="925581340" sldId="349"/>
            <ac:graphicFrameMk id="10" creationId="{69170436-A526-4708-92F9-3DA636F22AF0}"/>
          </ac:graphicFrameMkLst>
        </pc:graphicFrameChg>
        <pc:graphicFrameChg chg="add mod">
          <ac:chgData name="Marina Kalinouskaya" userId="738416d2-d35d-43b8-805d-ed303bfe6e7e" providerId="ADAL" clId="{F09AB8AF-16C7-4E6B-B93F-1A578365DB7E}" dt="2019-06-26T13:49:55.284" v="5606" actId="1037"/>
          <ac:graphicFrameMkLst>
            <pc:docMk/>
            <pc:sldMk cId="925581340" sldId="349"/>
            <ac:graphicFrameMk id="13" creationId="{8CF6D15F-88D3-4DCB-9CB0-A55481E191A1}"/>
          </ac:graphicFrameMkLst>
        </pc:graphicFrameChg>
        <pc:graphicFrameChg chg="add mod">
          <ac:chgData name="Marina Kalinouskaya" userId="738416d2-d35d-43b8-805d-ed303bfe6e7e" providerId="ADAL" clId="{F09AB8AF-16C7-4E6B-B93F-1A578365DB7E}" dt="2019-06-26T13:49:58.916" v="5612" actId="1038"/>
          <ac:graphicFrameMkLst>
            <pc:docMk/>
            <pc:sldMk cId="925581340" sldId="349"/>
            <ac:graphicFrameMk id="14" creationId="{55CE4F58-88C6-48D2-9B6E-D527F8825A9D}"/>
          </ac:graphicFrameMkLst>
        </pc:graphicFrameChg>
        <pc:graphicFrameChg chg="add mod">
          <ac:chgData name="Marina Kalinouskaya" userId="738416d2-d35d-43b8-805d-ed303bfe6e7e" providerId="ADAL" clId="{F09AB8AF-16C7-4E6B-B93F-1A578365DB7E}" dt="2019-06-26T13:49:14.898" v="5553" actId="1076"/>
          <ac:graphicFrameMkLst>
            <pc:docMk/>
            <pc:sldMk cId="925581340" sldId="349"/>
            <ac:graphicFrameMk id="15" creationId="{B9DCE081-200A-417E-9239-C2151E5DF2AA}"/>
          </ac:graphicFrameMkLst>
        </pc:graphicFrameChg>
        <pc:graphicFrameChg chg="add mod">
          <ac:chgData name="Marina Kalinouskaya" userId="738416d2-d35d-43b8-805d-ed303bfe6e7e" providerId="ADAL" clId="{F09AB8AF-16C7-4E6B-B93F-1A578365DB7E}" dt="2019-06-26T13:49:48.852" v="5581" actId="14100"/>
          <ac:graphicFrameMkLst>
            <pc:docMk/>
            <pc:sldMk cId="925581340" sldId="349"/>
            <ac:graphicFrameMk id="16" creationId="{31936170-0CED-4E5D-A1BE-387D50ED64AE}"/>
          </ac:graphicFrameMkLst>
        </pc:graphicFrameChg>
      </pc:sldChg>
      <pc:sldChg chg="del">
        <pc:chgData name="Marina Kalinouskaya" userId="738416d2-d35d-43b8-805d-ed303bfe6e7e" providerId="ADAL" clId="{F09AB8AF-16C7-4E6B-B93F-1A578365DB7E}" dt="2019-06-26T13:52:22.206" v="5617" actId="2696"/>
        <pc:sldMkLst>
          <pc:docMk/>
          <pc:sldMk cId="1061600373" sldId="354"/>
        </pc:sldMkLst>
      </pc:sldChg>
      <pc:sldChg chg="del">
        <pc:chgData name="Marina Kalinouskaya" userId="738416d2-d35d-43b8-805d-ed303bfe6e7e" providerId="ADAL" clId="{F09AB8AF-16C7-4E6B-B93F-1A578365DB7E}" dt="2019-06-26T15:04:57.811" v="7641" actId="2696"/>
        <pc:sldMkLst>
          <pc:docMk/>
          <pc:sldMk cId="3952584060" sldId="356"/>
        </pc:sldMkLst>
      </pc:sldChg>
      <pc:sldChg chg="add del">
        <pc:chgData name="Marina Kalinouskaya" userId="738416d2-d35d-43b8-805d-ed303bfe6e7e" providerId="ADAL" clId="{F09AB8AF-16C7-4E6B-B93F-1A578365DB7E}" dt="2019-06-26T15:04:56.310" v="7640" actId="2696"/>
        <pc:sldMkLst>
          <pc:docMk/>
          <pc:sldMk cId="3808250989" sldId="357"/>
        </pc:sldMkLst>
      </pc:sldChg>
      <pc:sldChg chg="del">
        <pc:chgData name="Marina Kalinouskaya" userId="738416d2-d35d-43b8-805d-ed303bfe6e7e" providerId="ADAL" clId="{F09AB8AF-16C7-4E6B-B93F-1A578365DB7E}" dt="2019-06-26T13:52:19.090" v="5616" actId="2696"/>
        <pc:sldMkLst>
          <pc:docMk/>
          <pc:sldMk cId="1061600373" sldId="358"/>
        </pc:sldMkLst>
      </pc:sldChg>
      <pc:sldChg chg="modSp add del ord">
        <pc:chgData name="Marina Kalinouskaya" userId="738416d2-d35d-43b8-805d-ed303bfe6e7e" providerId="ADAL" clId="{F09AB8AF-16C7-4E6B-B93F-1A578365DB7E}" dt="2019-06-26T13:51:05.717" v="5614" actId="2696"/>
        <pc:sldMkLst>
          <pc:docMk/>
          <pc:sldMk cId="1121269459" sldId="361"/>
        </pc:sldMkLst>
        <pc:spChg chg="mod">
          <ac:chgData name="Marina Kalinouskaya" userId="738416d2-d35d-43b8-805d-ed303bfe6e7e" providerId="ADAL" clId="{F09AB8AF-16C7-4E6B-B93F-1A578365DB7E}" dt="2019-06-25T12:16:18.182" v="110" actId="1037"/>
          <ac:spMkLst>
            <pc:docMk/>
            <pc:sldMk cId="1121269459" sldId="361"/>
            <ac:spMk id="13" creationId="{36FE7AD4-FAB6-4DD9-AE0E-5564CBF9CB23}"/>
          </ac:spMkLst>
        </pc:spChg>
      </pc:sldChg>
      <pc:sldChg chg="addSp modSp add ord">
        <pc:chgData name="Marina Kalinouskaya" userId="738416d2-d35d-43b8-805d-ed303bfe6e7e" providerId="ADAL" clId="{F09AB8AF-16C7-4E6B-B93F-1A578365DB7E}" dt="2019-06-26T12:56:22.128" v="1108" actId="164"/>
        <pc:sldMkLst>
          <pc:docMk/>
          <pc:sldMk cId="4189963362" sldId="362"/>
        </pc:sldMkLst>
        <pc:grpChg chg="add mod">
          <ac:chgData name="Marina Kalinouskaya" userId="738416d2-d35d-43b8-805d-ed303bfe6e7e" providerId="ADAL" clId="{F09AB8AF-16C7-4E6B-B93F-1A578365DB7E}" dt="2019-06-26T12:56:22.128" v="1108" actId="164"/>
          <ac:grpSpMkLst>
            <pc:docMk/>
            <pc:sldMk cId="4189963362" sldId="362"/>
            <ac:grpSpMk id="2" creationId="{A152A60F-A796-4914-928A-D2DFBDCA6D55}"/>
          </ac:grpSpMkLst>
        </pc:grpChg>
        <pc:graphicFrameChg chg="mod">
          <ac:chgData name="Marina Kalinouskaya" userId="738416d2-d35d-43b8-805d-ed303bfe6e7e" providerId="ADAL" clId="{F09AB8AF-16C7-4E6B-B93F-1A578365DB7E}" dt="2019-06-26T12:56:22.128" v="1108" actId="164"/>
          <ac:graphicFrameMkLst>
            <pc:docMk/>
            <pc:sldMk cId="4189963362" sldId="362"/>
            <ac:graphicFrameMk id="6" creationId="{BC025760-3117-4137-B4D8-3D7F10B0AA0F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2:56:22.128" v="1108" actId="164"/>
          <ac:graphicFrameMkLst>
            <pc:docMk/>
            <pc:sldMk cId="4189963362" sldId="362"/>
            <ac:graphicFrameMk id="8" creationId="{A4BEEEC7-388B-46F7-A6C0-175B0AF7F010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2:56:22.128" v="1108" actId="164"/>
          <ac:graphicFrameMkLst>
            <pc:docMk/>
            <pc:sldMk cId="4189963362" sldId="362"/>
            <ac:graphicFrameMk id="18" creationId="{35C380BF-2473-4FCF-9934-085ECAAD66FA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2:56:22.128" v="1108" actId="164"/>
          <ac:graphicFrameMkLst>
            <pc:docMk/>
            <pc:sldMk cId="4189963362" sldId="362"/>
            <ac:graphicFrameMk id="19" creationId="{D769C116-C931-4AB2-92D3-F87F83624219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2:56:22.128" v="1108" actId="164"/>
          <ac:graphicFrameMkLst>
            <pc:docMk/>
            <pc:sldMk cId="4189963362" sldId="362"/>
            <ac:graphicFrameMk id="20" creationId="{AD4BB793-8A20-43FF-8B6C-C9A9C9FCDB18}"/>
          </ac:graphicFrameMkLst>
        </pc:graphicFrameChg>
      </pc:sldChg>
      <pc:sldChg chg="addSp delSp modSp add del ord">
        <pc:chgData name="Marina Kalinouskaya" userId="738416d2-d35d-43b8-805d-ed303bfe6e7e" providerId="ADAL" clId="{F09AB8AF-16C7-4E6B-B93F-1A578365DB7E}" dt="2019-06-26T13:03:06.611" v="1341" actId="2696"/>
        <pc:sldMkLst>
          <pc:docMk/>
          <pc:sldMk cId="416433486" sldId="363"/>
        </pc:sldMkLst>
        <pc:spChg chg="mod ord">
          <ac:chgData name="Marina Kalinouskaya" userId="738416d2-d35d-43b8-805d-ed303bfe6e7e" providerId="ADAL" clId="{F09AB8AF-16C7-4E6B-B93F-1A578365DB7E}" dt="2019-06-26T12:59:25.036" v="1209" actId="113"/>
          <ac:spMkLst>
            <pc:docMk/>
            <pc:sldMk cId="416433486" sldId="363"/>
            <ac:spMk id="7" creationId="{9C973B28-3732-4688-9C76-7E1D48341625}"/>
          </ac:spMkLst>
        </pc:spChg>
        <pc:spChg chg="mod ord">
          <ac:chgData name="Marina Kalinouskaya" userId="738416d2-d35d-43b8-805d-ed303bfe6e7e" providerId="ADAL" clId="{F09AB8AF-16C7-4E6B-B93F-1A578365DB7E}" dt="2019-06-26T13:02:51.110" v="1340" actId="948"/>
          <ac:spMkLst>
            <pc:docMk/>
            <pc:sldMk cId="416433486" sldId="363"/>
            <ac:spMk id="8" creationId="{124C65F3-7AF3-43F6-882A-5D842BC3C7A9}"/>
          </ac:spMkLst>
        </pc:spChg>
        <pc:spChg chg="mod ord">
          <ac:chgData name="Marina Kalinouskaya" userId="738416d2-d35d-43b8-805d-ed303bfe6e7e" providerId="ADAL" clId="{F09AB8AF-16C7-4E6B-B93F-1A578365DB7E}" dt="2019-06-26T13:02:44.745" v="1339" actId="115"/>
          <ac:spMkLst>
            <pc:docMk/>
            <pc:sldMk cId="416433486" sldId="363"/>
            <ac:spMk id="13" creationId="{A475D0B5-BE50-4E9B-B9D9-64B2F62F9908}"/>
          </ac:spMkLst>
        </pc:spChg>
        <pc:graphicFrameChg chg="add del">
          <ac:chgData name="Marina Kalinouskaya" userId="738416d2-d35d-43b8-805d-ed303bfe6e7e" providerId="ADAL" clId="{F09AB8AF-16C7-4E6B-B93F-1A578365DB7E}" dt="2019-06-26T12:56:41.621" v="1110" actId="478"/>
          <ac:graphicFrameMkLst>
            <pc:docMk/>
            <pc:sldMk cId="416433486" sldId="363"/>
            <ac:graphicFrameMk id="6" creationId="{42048D3D-E306-4344-BCE2-CB56EF4C5354}"/>
          </ac:graphicFrameMkLst>
        </pc:graphicFrameChg>
        <pc:graphicFrameChg chg="add mod">
          <ac:chgData name="Marina Kalinouskaya" userId="738416d2-d35d-43b8-805d-ed303bfe6e7e" providerId="ADAL" clId="{F09AB8AF-16C7-4E6B-B93F-1A578365DB7E}" dt="2019-06-26T13:01:01.514" v="1238" actId="1076"/>
          <ac:graphicFrameMkLst>
            <pc:docMk/>
            <pc:sldMk cId="416433486" sldId="363"/>
            <ac:graphicFrameMk id="9" creationId="{20CC3EBC-9E35-49F1-B9FE-2A4BD335526F}"/>
          </ac:graphicFrameMkLst>
        </pc:graphicFrameChg>
        <pc:graphicFrameChg chg="add">
          <ac:chgData name="Marina Kalinouskaya" userId="738416d2-d35d-43b8-805d-ed303bfe6e7e" providerId="ADAL" clId="{F09AB8AF-16C7-4E6B-B93F-1A578365DB7E}" dt="2019-06-26T12:56:55.555" v="1112"/>
          <ac:graphicFrameMkLst>
            <pc:docMk/>
            <pc:sldMk cId="416433486" sldId="363"/>
            <ac:graphicFrameMk id="10" creationId="{36C0C391-C844-4AC4-A945-A1392E27D3A9}"/>
          </ac:graphicFrameMkLst>
        </pc:graphicFrameChg>
        <pc:graphicFrameChg chg="add mod">
          <ac:chgData name="Marina Kalinouskaya" userId="738416d2-d35d-43b8-805d-ed303bfe6e7e" providerId="ADAL" clId="{F09AB8AF-16C7-4E6B-B93F-1A578365DB7E}" dt="2019-06-26T13:01:01.943" v="1239" actId="1076"/>
          <ac:graphicFrameMkLst>
            <pc:docMk/>
            <pc:sldMk cId="416433486" sldId="363"/>
            <ac:graphicFrameMk id="11" creationId="{30CEFF28-39F0-4472-BB62-2149A25450CB}"/>
          </ac:graphicFrameMkLst>
        </pc:graphicFrameChg>
        <pc:graphicFrameChg chg="add mod">
          <ac:chgData name="Marina Kalinouskaya" userId="738416d2-d35d-43b8-805d-ed303bfe6e7e" providerId="ADAL" clId="{F09AB8AF-16C7-4E6B-B93F-1A578365DB7E}" dt="2019-06-26T13:01:02.487" v="1240" actId="1076"/>
          <ac:graphicFrameMkLst>
            <pc:docMk/>
            <pc:sldMk cId="416433486" sldId="363"/>
            <ac:graphicFrameMk id="12" creationId="{6FD45144-7518-412E-A710-6CD882491A5D}"/>
          </ac:graphicFrameMkLst>
        </pc:graphicFrameChg>
        <pc:graphicFrameChg chg="add">
          <ac:chgData name="Marina Kalinouskaya" userId="738416d2-d35d-43b8-805d-ed303bfe6e7e" providerId="ADAL" clId="{F09AB8AF-16C7-4E6B-B93F-1A578365DB7E}" dt="2019-06-26T12:56:55.555" v="1112"/>
          <ac:graphicFrameMkLst>
            <pc:docMk/>
            <pc:sldMk cId="416433486" sldId="363"/>
            <ac:graphicFrameMk id="14" creationId="{804FE1C5-85DD-4301-8E76-56299DEF7967}"/>
          </ac:graphicFrameMkLst>
        </pc:graphicFrameChg>
        <pc:picChg chg="del mod">
          <ac:chgData name="Marina Kalinouskaya" userId="738416d2-d35d-43b8-805d-ed303bfe6e7e" providerId="ADAL" clId="{F09AB8AF-16C7-4E6B-B93F-1A578365DB7E}" dt="2019-06-26T12:56:15.221" v="1107" actId="478"/>
          <ac:picMkLst>
            <pc:docMk/>
            <pc:sldMk cId="416433486" sldId="363"/>
            <ac:picMk id="4" creationId="{8DF8F1FC-B6F9-4D01-B3C2-CACC2DAC2050}"/>
          </ac:picMkLst>
        </pc:picChg>
      </pc:sldChg>
      <pc:sldChg chg="addSp delSp modSp del ord">
        <pc:chgData name="Marina Kalinouskaya" userId="738416d2-d35d-43b8-805d-ed303bfe6e7e" providerId="ADAL" clId="{F09AB8AF-16C7-4E6B-B93F-1A578365DB7E}" dt="2019-06-26T13:07:42.796" v="1527" actId="2696"/>
        <pc:sldMkLst>
          <pc:docMk/>
          <pc:sldMk cId="1821475090" sldId="364"/>
        </pc:sldMkLst>
        <pc:spChg chg="mod">
          <ac:chgData name="Marina Kalinouskaya" userId="738416d2-d35d-43b8-805d-ed303bfe6e7e" providerId="ADAL" clId="{F09AB8AF-16C7-4E6B-B93F-1A578365DB7E}" dt="2019-06-26T12:25:39.960" v="899" actId="14100"/>
          <ac:spMkLst>
            <pc:docMk/>
            <pc:sldMk cId="1821475090" sldId="364"/>
            <ac:spMk id="7" creationId="{9C973B28-3732-4688-9C76-7E1D48341625}"/>
          </ac:spMkLst>
        </pc:spChg>
        <pc:spChg chg="del">
          <ac:chgData name="Marina Kalinouskaya" userId="738416d2-d35d-43b8-805d-ed303bfe6e7e" providerId="ADAL" clId="{F09AB8AF-16C7-4E6B-B93F-1A578365DB7E}" dt="2019-06-26T12:51:37.987" v="905"/>
          <ac:spMkLst>
            <pc:docMk/>
            <pc:sldMk cId="1821475090" sldId="364"/>
            <ac:spMk id="8" creationId="{124C65F3-7AF3-43F6-882A-5D842BC3C7A9}"/>
          </ac:spMkLst>
        </pc:spChg>
        <pc:spChg chg="del">
          <ac:chgData name="Marina Kalinouskaya" userId="738416d2-d35d-43b8-805d-ed303bfe6e7e" providerId="ADAL" clId="{F09AB8AF-16C7-4E6B-B93F-1A578365DB7E}" dt="2019-06-26T12:51:34.212" v="904"/>
          <ac:spMkLst>
            <pc:docMk/>
            <pc:sldMk cId="1821475090" sldId="364"/>
            <ac:spMk id="13" creationId="{A475D0B5-BE50-4E9B-B9D9-64B2F62F9908}"/>
          </ac:spMkLst>
        </pc:spChg>
        <pc:graphicFrameChg chg="add mod">
          <ac:chgData name="Marina Kalinouskaya" userId="738416d2-d35d-43b8-805d-ed303bfe6e7e" providerId="ADAL" clId="{F09AB8AF-16C7-4E6B-B93F-1A578365DB7E}" dt="2019-06-26T12:51:43.109" v="906" actId="1076"/>
          <ac:graphicFrameMkLst>
            <pc:docMk/>
            <pc:sldMk cId="1821475090" sldId="364"/>
            <ac:graphicFrameMk id="6" creationId="{CF778AE1-9C22-425F-A761-C5D8B1DBDD5B}"/>
          </ac:graphicFrameMkLst>
        </pc:graphicFrameChg>
        <pc:picChg chg="del">
          <ac:chgData name="Marina Kalinouskaya" userId="738416d2-d35d-43b8-805d-ed303bfe6e7e" providerId="ADAL" clId="{F09AB8AF-16C7-4E6B-B93F-1A578365DB7E}" dt="2019-06-26T12:25:04.075" v="895" actId="478"/>
          <ac:picMkLst>
            <pc:docMk/>
            <pc:sldMk cId="1821475090" sldId="364"/>
            <ac:picMk id="4" creationId="{8DF8F1FC-B6F9-4D01-B3C2-CACC2DAC2050}"/>
          </ac:picMkLst>
        </pc:picChg>
      </pc:sldChg>
      <pc:sldChg chg="addSp delSp modSp add modNotesTx">
        <pc:chgData name="Marina Kalinouskaya" userId="738416d2-d35d-43b8-805d-ed303bfe6e7e" providerId="ADAL" clId="{F09AB8AF-16C7-4E6B-B93F-1A578365DB7E}" dt="2019-06-26T15:23:45.374" v="7796" actId="20577"/>
        <pc:sldMkLst>
          <pc:docMk/>
          <pc:sldMk cId="230810834" sldId="365"/>
        </pc:sldMkLst>
        <pc:spChg chg="mod">
          <ac:chgData name="Marina Kalinouskaya" userId="738416d2-d35d-43b8-805d-ed303bfe6e7e" providerId="ADAL" clId="{F09AB8AF-16C7-4E6B-B93F-1A578365DB7E}" dt="2019-06-26T13:22:27.298" v="4018" actId="692"/>
          <ac:spMkLst>
            <pc:docMk/>
            <pc:sldMk cId="230810834" sldId="365"/>
            <ac:spMk id="8" creationId="{124C65F3-7AF3-43F6-882A-5D842BC3C7A9}"/>
          </ac:spMkLst>
        </pc:spChg>
        <pc:spChg chg="mod">
          <ac:chgData name="Marina Kalinouskaya" userId="738416d2-d35d-43b8-805d-ed303bfe6e7e" providerId="ADAL" clId="{F09AB8AF-16C7-4E6B-B93F-1A578365DB7E}" dt="2019-06-26T13:22:22.787" v="4017" actId="692"/>
          <ac:spMkLst>
            <pc:docMk/>
            <pc:sldMk cId="230810834" sldId="365"/>
            <ac:spMk id="13" creationId="{A475D0B5-BE50-4E9B-B9D9-64B2F62F9908}"/>
          </ac:spMkLst>
        </pc:spChg>
        <pc:graphicFrameChg chg="del">
          <ac:chgData name="Marina Kalinouskaya" userId="738416d2-d35d-43b8-805d-ed303bfe6e7e" providerId="ADAL" clId="{F09AB8AF-16C7-4E6B-B93F-1A578365DB7E}" dt="2019-06-26T13:01:18.201" v="1243" actId="478"/>
          <ac:graphicFrameMkLst>
            <pc:docMk/>
            <pc:sldMk cId="230810834" sldId="365"/>
            <ac:graphicFrameMk id="9" creationId="{20CC3EBC-9E35-49F1-B9FE-2A4BD335526F}"/>
          </ac:graphicFrameMkLst>
        </pc:graphicFrameChg>
        <pc:graphicFrameChg chg="del">
          <ac:chgData name="Marina Kalinouskaya" userId="738416d2-d35d-43b8-805d-ed303bfe6e7e" providerId="ADAL" clId="{F09AB8AF-16C7-4E6B-B93F-1A578365DB7E}" dt="2019-06-26T13:01:20.089" v="1246" actId="478"/>
          <ac:graphicFrameMkLst>
            <pc:docMk/>
            <pc:sldMk cId="230810834" sldId="365"/>
            <ac:graphicFrameMk id="10" creationId="{36C0C391-C844-4AC4-A945-A1392E27D3A9}"/>
          </ac:graphicFrameMkLst>
        </pc:graphicFrameChg>
        <pc:graphicFrameChg chg="del">
          <ac:chgData name="Marina Kalinouskaya" userId="738416d2-d35d-43b8-805d-ed303bfe6e7e" providerId="ADAL" clId="{F09AB8AF-16C7-4E6B-B93F-1A578365DB7E}" dt="2019-06-26T13:01:17.400" v="1242" actId="478"/>
          <ac:graphicFrameMkLst>
            <pc:docMk/>
            <pc:sldMk cId="230810834" sldId="365"/>
            <ac:graphicFrameMk id="11" creationId="{30CEFF28-39F0-4472-BB62-2149A25450CB}"/>
          </ac:graphicFrameMkLst>
        </pc:graphicFrameChg>
        <pc:graphicFrameChg chg="del">
          <ac:chgData name="Marina Kalinouskaya" userId="738416d2-d35d-43b8-805d-ed303bfe6e7e" providerId="ADAL" clId="{F09AB8AF-16C7-4E6B-B93F-1A578365DB7E}" dt="2019-06-26T13:01:19.194" v="1244" actId="478"/>
          <ac:graphicFrameMkLst>
            <pc:docMk/>
            <pc:sldMk cId="230810834" sldId="365"/>
            <ac:graphicFrameMk id="12" creationId="{6FD45144-7518-412E-A710-6CD882491A5D}"/>
          </ac:graphicFrameMkLst>
        </pc:graphicFrameChg>
        <pc:graphicFrameChg chg="del">
          <ac:chgData name="Marina Kalinouskaya" userId="738416d2-d35d-43b8-805d-ed303bfe6e7e" providerId="ADAL" clId="{F09AB8AF-16C7-4E6B-B93F-1A578365DB7E}" dt="2019-06-26T13:01:19.322" v="1245" actId="478"/>
          <ac:graphicFrameMkLst>
            <pc:docMk/>
            <pc:sldMk cId="230810834" sldId="365"/>
            <ac:graphicFrameMk id="14" creationId="{804FE1C5-85DD-4301-8E76-56299DEF7967}"/>
          </ac:graphicFrameMkLst>
        </pc:graphicFrameChg>
        <pc:picChg chg="add">
          <ac:chgData name="Marina Kalinouskaya" userId="738416d2-d35d-43b8-805d-ed303bfe6e7e" providerId="ADAL" clId="{F09AB8AF-16C7-4E6B-B93F-1A578365DB7E}" dt="2019-06-26T13:01:30.764" v="1247"/>
          <ac:picMkLst>
            <pc:docMk/>
            <pc:sldMk cId="230810834" sldId="365"/>
            <ac:picMk id="15" creationId="{42011B65-9A76-4CDF-81D6-7AF0F00F9A54}"/>
          </ac:picMkLst>
        </pc:picChg>
      </pc:sldChg>
      <pc:sldChg chg="addSp delSp modSp add modNotesTx">
        <pc:chgData name="Marina Kalinouskaya" userId="738416d2-d35d-43b8-805d-ed303bfe6e7e" providerId="ADAL" clId="{F09AB8AF-16C7-4E6B-B93F-1A578365DB7E}" dt="2019-06-26T15:23:58.770" v="7799" actId="6549"/>
        <pc:sldMkLst>
          <pc:docMk/>
          <pc:sldMk cId="2725320040" sldId="366"/>
        </pc:sldMkLst>
        <pc:spChg chg="mod">
          <ac:chgData name="Marina Kalinouskaya" userId="738416d2-d35d-43b8-805d-ed303bfe6e7e" providerId="ADAL" clId="{F09AB8AF-16C7-4E6B-B93F-1A578365DB7E}" dt="2019-06-26T14:14:08.785" v="6156" actId="1076"/>
          <ac:spMkLst>
            <pc:docMk/>
            <pc:sldMk cId="2725320040" sldId="366"/>
            <ac:spMk id="22" creationId="{FDD5C6A0-F3B8-4ECD-809D-266E2D3B7831}"/>
          </ac:spMkLst>
        </pc:spChg>
        <pc:spChg chg="mod">
          <ac:chgData name="Marina Kalinouskaya" userId="738416d2-d35d-43b8-805d-ed303bfe6e7e" providerId="ADAL" clId="{F09AB8AF-16C7-4E6B-B93F-1A578365DB7E}" dt="2019-06-26T14:14:03.860" v="6155" actId="255"/>
          <ac:spMkLst>
            <pc:docMk/>
            <pc:sldMk cId="2725320040" sldId="366"/>
            <ac:spMk id="26" creationId="{3780B5D9-3512-4FEF-A604-0C12C60DBB33}"/>
          </ac:spMkLst>
        </pc:spChg>
        <pc:spChg chg="add mod">
          <ac:chgData name="Marina Kalinouskaya" userId="738416d2-d35d-43b8-805d-ed303bfe6e7e" providerId="ADAL" clId="{F09AB8AF-16C7-4E6B-B93F-1A578365DB7E}" dt="2019-06-26T14:13:55.025" v="6153" actId="1076"/>
          <ac:spMkLst>
            <pc:docMk/>
            <pc:sldMk cId="2725320040" sldId="366"/>
            <ac:spMk id="39" creationId="{21F55F9E-3853-487D-ABDC-56761D9C60B9}"/>
          </ac:spMkLst>
        </pc:spChg>
        <pc:spChg chg="del">
          <ac:chgData name="Marina Kalinouskaya" userId="738416d2-d35d-43b8-805d-ed303bfe6e7e" providerId="ADAL" clId="{F09AB8AF-16C7-4E6B-B93F-1A578365DB7E}" dt="2019-06-26T13:54:39.826" v="5624" actId="478"/>
          <ac:spMkLst>
            <pc:docMk/>
            <pc:sldMk cId="2725320040" sldId="366"/>
            <ac:spMk id="46" creationId="{78768A99-889A-43C4-A1D0-DA1C51E09BB8}"/>
          </ac:spMkLst>
        </pc:spChg>
        <pc:spChg chg="del">
          <ac:chgData name="Marina Kalinouskaya" userId="738416d2-d35d-43b8-805d-ed303bfe6e7e" providerId="ADAL" clId="{F09AB8AF-16C7-4E6B-B93F-1A578365DB7E}" dt="2019-06-26T13:54:38.100" v="5623" actId="478"/>
          <ac:spMkLst>
            <pc:docMk/>
            <pc:sldMk cId="2725320040" sldId="366"/>
            <ac:spMk id="47" creationId="{4A67C437-1BF9-4946-9B7B-A839A5541ADE}"/>
          </ac:spMkLst>
        </pc:spChg>
        <pc:spChg chg="del">
          <ac:chgData name="Marina Kalinouskaya" userId="738416d2-d35d-43b8-805d-ed303bfe6e7e" providerId="ADAL" clId="{F09AB8AF-16C7-4E6B-B93F-1A578365DB7E}" dt="2019-06-26T14:05:55.285" v="5747" actId="478"/>
          <ac:spMkLst>
            <pc:docMk/>
            <pc:sldMk cId="2725320040" sldId="366"/>
            <ac:spMk id="48" creationId="{A7FBC6C9-26B1-4968-88CA-C31DCE552A96}"/>
          </ac:spMkLst>
        </pc:spChg>
        <pc:spChg chg="del">
          <ac:chgData name="Marina Kalinouskaya" userId="738416d2-d35d-43b8-805d-ed303bfe6e7e" providerId="ADAL" clId="{F09AB8AF-16C7-4E6B-B93F-1A578365DB7E}" dt="2019-06-26T14:06:33.972" v="5809" actId="478"/>
          <ac:spMkLst>
            <pc:docMk/>
            <pc:sldMk cId="2725320040" sldId="366"/>
            <ac:spMk id="49" creationId="{24901ED4-1034-4436-8CDE-40D9B9DC092A}"/>
          </ac:spMkLst>
        </pc:spChg>
        <pc:spChg chg="del">
          <ac:chgData name="Marina Kalinouskaya" userId="738416d2-d35d-43b8-805d-ed303bfe6e7e" providerId="ADAL" clId="{F09AB8AF-16C7-4E6B-B93F-1A578365DB7E}" dt="2019-06-26T14:06:51.394" v="5814" actId="478"/>
          <ac:spMkLst>
            <pc:docMk/>
            <pc:sldMk cId="2725320040" sldId="366"/>
            <ac:spMk id="50" creationId="{850EC1A6-7AC6-4813-B16A-6F278F4FCD27}"/>
          </ac:spMkLst>
        </pc:spChg>
        <pc:spChg chg="del">
          <ac:chgData name="Marina Kalinouskaya" userId="738416d2-d35d-43b8-805d-ed303bfe6e7e" providerId="ADAL" clId="{F09AB8AF-16C7-4E6B-B93F-1A578365DB7E}" dt="2019-06-26T14:06:39.713" v="5811" actId="478"/>
          <ac:spMkLst>
            <pc:docMk/>
            <pc:sldMk cId="2725320040" sldId="366"/>
            <ac:spMk id="51" creationId="{B37A2590-832A-468B-9C40-D89CB1B2BFF2}"/>
          </ac:spMkLst>
        </pc:spChg>
        <pc:grpChg chg="del ord">
          <ac:chgData name="Marina Kalinouskaya" userId="738416d2-d35d-43b8-805d-ed303bfe6e7e" providerId="ADAL" clId="{F09AB8AF-16C7-4E6B-B93F-1A578365DB7E}" dt="2019-06-26T14:06:28.866" v="5807" actId="478"/>
          <ac:grpSpMkLst>
            <pc:docMk/>
            <pc:sldMk cId="2725320040" sldId="366"/>
            <ac:grpSpMk id="42" creationId="{069C984E-C68B-4359-839B-6625D0D6DE4D}"/>
          </ac:grpSpMkLst>
        </pc:grpChg>
        <pc:graphicFrameChg chg="mod">
          <ac:chgData name="Marina Kalinouskaya" userId="738416d2-d35d-43b8-805d-ed303bfe6e7e" providerId="ADAL" clId="{F09AB8AF-16C7-4E6B-B93F-1A578365DB7E}" dt="2019-06-26T14:13:41.762" v="6150" actId="1076"/>
          <ac:graphicFrameMkLst>
            <pc:docMk/>
            <pc:sldMk cId="2725320040" sldId="366"/>
            <ac:graphicFrameMk id="2" creationId="{EB80FB28-BE78-4C4F-9E9D-97EEBF9639FE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4:13:38.162" v="6149" actId="1076"/>
          <ac:graphicFrameMkLst>
            <pc:docMk/>
            <pc:sldMk cId="2725320040" sldId="366"/>
            <ac:graphicFrameMk id="27" creationId="{2AA9CC03-3E8D-4BE4-934C-817C907FE537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4:13:34.305" v="6147" actId="1076"/>
          <ac:graphicFrameMkLst>
            <pc:docMk/>
            <pc:sldMk cId="2725320040" sldId="366"/>
            <ac:graphicFrameMk id="28" creationId="{900BF371-E1C7-4DEC-B71E-0028A81CA059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4:13:35.913" v="6148" actId="1076"/>
          <ac:graphicFrameMkLst>
            <pc:docMk/>
            <pc:sldMk cId="2725320040" sldId="366"/>
            <ac:graphicFrameMk id="29" creationId="{5B23588E-01C5-42F4-86BF-3A629FA1E5A7}"/>
          </ac:graphicFrameMkLst>
        </pc:graphicFrameChg>
        <pc:picChg chg="add del mod">
          <ac:chgData name="Marina Kalinouskaya" userId="738416d2-d35d-43b8-805d-ed303bfe6e7e" providerId="ADAL" clId="{F09AB8AF-16C7-4E6B-B93F-1A578365DB7E}" dt="2019-06-26T14:14:11.729" v="6157" actId="478"/>
          <ac:picMkLst>
            <pc:docMk/>
            <pc:sldMk cId="2725320040" sldId="366"/>
            <ac:picMk id="4" creationId="{0B51E22E-307B-47BD-A5BE-464BEB02B8BF}"/>
          </ac:picMkLst>
        </pc:picChg>
        <pc:picChg chg="add del mod">
          <ac:chgData name="Marina Kalinouskaya" userId="738416d2-d35d-43b8-805d-ed303bfe6e7e" providerId="ADAL" clId="{F09AB8AF-16C7-4E6B-B93F-1A578365DB7E}" dt="2019-06-26T14:14:31.340" v="6161"/>
          <ac:picMkLst>
            <pc:docMk/>
            <pc:sldMk cId="2725320040" sldId="366"/>
            <ac:picMk id="6" creationId="{04460FE9-A447-4C38-B70B-228409495537}"/>
          </ac:picMkLst>
        </pc:picChg>
        <pc:picChg chg="add mod">
          <ac:chgData name="Marina Kalinouskaya" userId="738416d2-d35d-43b8-805d-ed303bfe6e7e" providerId="ADAL" clId="{F09AB8AF-16C7-4E6B-B93F-1A578365DB7E}" dt="2019-06-26T14:16:07.585" v="6165" actId="14100"/>
          <ac:picMkLst>
            <pc:docMk/>
            <pc:sldMk cId="2725320040" sldId="366"/>
            <ac:picMk id="8" creationId="{2292F9EE-C9D2-4882-89DA-4137A7D5B94F}"/>
          </ac:picMkLst>
        </pc:picChg>
        <pc:picChg chg="del">
          <ac:chgData name="Marina Kalinouskaya" userId="738416d2-d35d-43b8-805d-ed303bfe6e7e" providerId="ADAL" clId="{F09AB8AF-16C7-4E6B-B93F-1A578365DB7E}" dt="2019-06-26T14:06:31.616" v="5808" actId="478"/>
          <ac:picMkLst>
            <pc:docMk/>
            <pc:sldMk cId="2725320040" sldId="366"/>
            <ac:picMk id="18" creationId="{4A0F16C9-9F0B-418B-B61A-F272A4771190}"/>
          </ac:picMkLst>
        </pc:picChg>
        <pc:picChg chg="del">
          <ac:chgData name="Marina Kalinouskaya" userId="738416d2-d35d-43b8-805d-ed303bfe6e7e" providerId="ADAL" clId="{F09AB8AF-16C7-4E6B-B93F-1A578365DB7E}" dt="2019-06-26T14:06:41.330" v="5812" actId="478"/>
          <ac:picMkLst>
            <pc:docMk/>
            <pc:sldMk cId="2725320040" sldId="366"/>
            <ac:picMk id="19" creationId="{700DF76A-575D-4740-97A8-849DE15D3E88}"/>
          </ac:picMkLst>
        </pc:picChg>
        <pc:picChg chg="del">
          <ac:chgData name="Marina Kalinouskaya" userId="738416d2-d35d-43b8-805d-ed303bfe6e7e" providerId="ADAL" clId="{F09AB8AF-16C7-4E6B-B93F-1A578365DB7E}" dt="2019-06-26T14:06:35.408" v="5810" actId="478"/>
          <ac:picMkLst>
            <pc:docMk/>
            <pc:sldMk cId="2725320040" sldId="366"/>
            <ac:picMk id="20" creationId="{AAE93179-1531-4D10-A7E9-E99A9C8138A5}"/>
          </ac:picMkLst>
        </pc:picChg>
        <pc:picChg chg="mod ord">
          <ac:chgData name="Marina Kalinouskaya" userId="738416d2-d35d-43b8-805d-ed303bfe6e7e" providerId="ADAL" clId="{F09AB8AF-16C7-4E6B-B93F-1A578365DB7E}" dt="2019-06-26T13:55:19.828" v="5638" actId="14100"/>
          <ac:picMkLst>
            <pc:docMk/>
            <pc:sldMk cId="2725320040" sldId="366"/>
            <ac:picMk id="34" creationId="{F24E648F-14E8-4EC7-9E6D-33296C005B07}"/>
          </ac:picMkLst>
        </pc:picChg>
        <pc:picChg chg="mod">
          <ac:chgData name="Marina Kalinouskaya" userId="738416d2-d35d-43b8-805d-ed303bfe6e7e" providerId="ADAL" clId="{F09AB8AF-16C7-4E6B-B93F-1A578365DB7E}" dt="2019-06-26T13:55:18.907" v="5636" actId="1076"/>
          <ac:picMkLst>
            <pc:docMk/>
            <pc:sldMk cId="2725320040" sldId="366"/>
            <ac:picMk id="35" creationId="{781EBF8D-B831-4B68-AE05-0524C905CFA2}"/>
          </ac:picMkLst>
        </pc:picChg>
        <pc:picChg chg="mod">
          <ac:chgData name="Marina Kalinouskaya" userId="738416d2-d35d-43b8-805d-ed303bfe6e7e" providerId="ADAL" clId="{F09AB8AF-16C7-4E6B-B93F-1A578365DB7E}" dt="2019-06-26T13:55:18.396" v="5635" actId="1076"/>
          <ac:picMkLst>
            <pc:docMk/>
            <pc:sldMk cId="2725320040" sldId="366"/>
            <ac:picMk id="38" creationId="{A3BAB779-9935-4201-9F40-87B2C1E8DE60}"/>
          </ac:picMkLst>
        </pc:picChg>
        <pc:picChg chg="del">
          <ac:chgData name="Marina Kalinouskaya" userId="738416d2-d35d-43b8-805d-ed303bfe6e7e" providerId="ADAL" clId="{F09AB8AF-16C7-4E6B-B93F-1A578365DB7E}" dt="2019-06-26T13:54:35.494" v="5621" actId="478"/>
          <ac:picMkLst>
            <pc:docMk/>
            <pc:sldMk cId="2725320040" sldId="366"/>
            <ac:picMk id="43" creationId="{C466D7DC-DBD9-4B4A-B67E-2B2DA3D69305}"/>
          </ac:picMkLst>
        </pc:picChg>
        <pc:picChg chg="del">
          <ac:chgData name="Marina Kalinouskaya" userId="738416d2-d35d-43b8-805d-ed303bfe6e7e" providerId="ADAL" clId="{F09AB8AF-16C7-4E6B-B93F-1A578365DB7E}" dt="2019-06-26T13:54:36.838" v="5622" actId="478"/>
          <ac:picMkLst>
            <pc:docMk/>
            <pc:sldMk cId="2725320040" sldId="366"/>
            <ac:picMk id="44" creationId="{2CE201FF-8763-4328-99A8-6449C180562B}"/>
          </ac:picMkLst>
        </pc:picChg>
        <pc:picChg chg="del">
          <ac:chgData name="Marina Kalinouskaya" userId="738416d2-d35d-43b8-805d-ed303bfe6e7e" providerId="ADAL" clId="{F09AB8AF-16C7-4E6B-B93F-1A578365DB7E}" dt="2019-06-26T14:05:53.140" v="5746" actId="478"/>
          <ac:picMkLst>
            <pc:docMk/>
            <pc:sldMk cId="2725320040" sldId="366"/>
            <ac:picMk id="45" creationId="{1CA43C29-2529-43CF-9959-DEFBE2165FDF}"/>
          </ac:picMkLst>
        </pc:picChg>
      </pc:sldChg>
      <pc:sldChg chg="add del">
        <pc:chgData name="Marina Kalinouskaya" userId="738416d2-d35d-43b8-805d-ed303bfe6e7e" providerId="ADAL" clId="{F09AB8AF-16C7-4E6B-B93F-1A578365DB7E}" dt="2019-06-26T15:04:59.541" v="7642" actId="2696"/>
        <pc:sldMkLst>
          <pc:docMk/>
          <pc:sldMk cId="548129610" sldId="367"/>
        </pc:sldMkLst>
      </pc:sldChg>
      <pc:sldChg chg="addSp delSp modSp add">
        <pc:chgData name="Marina Kalinouskaya" userId="738416d2-d35d-43b8-805d-ed303bfe6e7e" providerId="ADAL" clId="{F09AB8AF-16C7-4E6B-B93F-1A578365DB7E}" dt="2019-06-27T07:20:10.707" v="7848" actId="1076"/>
        <pc:sldMkLst>
          <pc:docMk/>
          <pc:sldMk cId="3852715878" sldId="368"/>
        </pc:sldMkLst>
        <pc:spChg chg="add mod">
          <ac:chgData name="Marina Kalinouskaya" userId="738416d2-d35d-43b8-805d-ed303bfe6e7e" providerId="ADAL" clId="{F09AB8AF-16C7-4E6B-B93F-1A578365DB7E}" dt="2019-06-26T14:51:58.711" v="6825" actId="20577"/>
          <ac:spMkLst>
            <pc:docMk/>
            <pc:sldMk cId="3852715878" sldId="368"/>
            <ac:spMk id="10" creationId="{BE09F9E5-9354-4D15-B8B1-AD241C232944}"/>
          </ac:spMkLst>
        </pc:spChg>
        <pc:spChg chg="mod">
          <ac:chgData name="Marina Kalinouskaya" userId="738416d2-d35d-43b8-805d-ed303bfe6e7e" providerId="ADAL" clId="{F09AB8AF-16C7-4E6B-B93F-1A578365DB7E}" dt="2019-06-26T14:52:42.631" v="6873" actId="1076"/>
          <ac:spMkLst>
            <pc:docMk/>
            <pc:sldMk cId="3852715878" sldId="368"/>
            <ac:spMk id="22" creationId="{FDD5C6A0-F3B8-4ECD-809D-266E2D3B7831}"/>
          </ac:spMkLst>
        </pc:spChg>
        <pc:spChg chg="mod">
          <ac:chgData name="Marina Kalinouskaya" userId="738416d2-d35d-43b8-805d-ed303bfe6e7e" providerId="ADAL" clId="{F09AB8AF-16C7-4E6B-B93F-1A578365DB7E}" dt="2019-06-26T14:32:12.969" v="6265" actId="1076"/>
          <ac:spMkLst>
            <pc:docMk/>
            <pc:sldMk cId="3852715878" sldId="368"/>
            <ac:spMk id="26" creationId="{3780B5D9-3512-4FEF-A604-0C12C60DBB33}"/>
          </ac:spMkLst>
        </pc:spChg>
        <pc:spChg chg="del">
          <ac:chgData name="Marina Kalinouskaya" userId="738416d2-d35d-43b8-805d-ed303bfe6e7e" providerId="ADAL" clId="{F09AB8AF-16C7-4E6B-B93F-1A578365DB7E}" dt="2019-06-26T14:32:01.395" v="6262" actId="478"/>
          <ac:spMkLst>
            <pc:docMk/>
            <pc:sldMk cId="3852715878" sldId="368"/>
            <ac:spMk id="39" creationId="{21F55F9E-3853-487D-ABDC-56761D9C60B9}"/>
          </ac:spMkLst>
        </pc:spChg>
        <pc:graphicFrameChg chg="mod">
          <ac:chgData name="Marina Kalinouskaya" userId="738416d2-d35d-43b8-805d-ed303bfe6e7e" providerId="ADAL" clId="{F09AB8AF-16C7-4E6B-B93F-1A578365DB7E}" dt="2019-06-26T14:48:30.564" v="6625" actId="1038"/>
          <ac:graphicFrameMkLst>
            <pc:docMk/>
            <pc:sldMk cId="3852715878" sldId="368"/>
            <ac:graphicFrameMk id="2" creationId="{EB80FB28-BE78-4C4F-9E9D-97EEBF9639FE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4:48:31.153" v="6627" actId="1038"/>
          <ac:graphicFrameMkLst>
            <pc:docMk/>
            <pc:sldMk cId="3852715878" sldId="368"/>
            <ac:graphicFrameMk id="27" creationId="{2AA9CC03-3E8D-4BE4-934C-817C907FE537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4:48:32.352" v="6631" actId="1038"/>
          <ac:graphicFrameMkLst>
            <pc:docMk/>
            <pc:sldMk cId="3852715878" sldId="368"/>
            <ac:graphicFrameMk id="28" creationId="{900BF371-E1C7-4DEC-B71E-0028A81CA059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4:48:31.855" v="6629" actId="1038"/>
          <ac:graphicFrameMkLst>
            <pc:docMk/>
            <pc:sldMk cId="3852715878" sldId="368"/>
            <ac:graphicFrameMk id="29" creationId="{5B23588E-01C5-42F4-86BF-3A629FA1E5A7}"/>
          </ac:graphicFrameMkLst>
        </pc:graphicFrameChg>
        <pc:picChg chg="add del mod">
          <ac:chgData name="Marina Kalinouskaya" userId="738416d2-d35d-43b8-805d-ed303bfe6e7e" providerId="ADAL" clId="{F09AB8AF-16C7-4E6B-B93F-1A578365DB7E}" dt="2019-06-27T07:19:52.871" v="7841" actId="478"/>
          <ac:picMkLst>
            <pc:docMk/>
            <pc:sldMk cId="3852715878" sldId="368"/>
            <ac:picMk id="4" creationId="{17C95051-67B6-460E-B06A-910E79338036}"/>
          </ac:picMkLst>
        </pc:picChg>
        <pc:picChg chg="add mod">
          <ac:chgData name="Marina Kalinouskaya" userId="738416d2-d35d-43b8-805d-ed303bfe6e7e" providerId="ADAL" clId="{F09AB8AF-16C7-4E6B-B93F-1A578365DB7E}" dt="2019-06-27T07:20:10.707" v="7848" actId="1076"/>
          <ac:picMkLst>
            <pc:docMk/>
            <pc:sldMk cId="3852715878" sldId="368"/>
            <ac:picMk id="5" creationId="{B44E9FFE-447E-4159-92FC-9B6A7D2237F4}"/>
          </ac:picMkLst>
        </pc:picChg>
        <pc:picChg chg="del">
          <ac:chgData name="Marina Kalinouskaya" userId="738416d2-d35d-43b8-805d-ed303bfe6e7e" providerId="ADAL" clId="{F09AB8AF-16C7-4E6B-B93F-1A578365DB7E}" dt="2019-06-26T14:17:18.661" v="6261" actId="478"/>
          <ac:picMkLst>
            <pc:docMk/>
            <pc:sldMk cId="3852715878" sldId="368"/>
            <ac:picMk id="8" creationId="{2292F9EE-C9D2-4882-89DA-4137A7D5B94F}"/>
          </ac:picMkLst>
        </pc:picChg>
      </pc:sldChg>
      <pc:sldChg chg="addSp delSp modSp add modNotesTx">
        <pc:chgData name="Marina Kalinouskaya" userId="738416d2-d35d-43b8-805d-ed303bfe6e7e" providerId="ADAL" clId="{F09AB8AF-16C7-4E6B-B93F-1A578365DB7E}" dt="2019-06-27T07:16:45.186" v="7840" actId="14100"/>
        <pc:sldMkLst>
          <pc:docMk/>
          <pc:sldMk cId="3746672417" sldId="369"/>
        </pc:sldMkLst>
        <pc:spChg chg="del">
          <ac:chgData name="Marina Kalinouskaya" userId="738416d2-d35d-43b8-805d-ed303bfe6e7e" providerId="ADAL" clId="{F09AB8AF-16C7-4E6B-B93F-1A578365DB7E}" dt="2019-06-26T14:57:03.469" v="7139"/>
          <ac:spMkLst>
            <pc:docMk/>
            <pc:sldMk cId="3746672417" sldId="369"/>
            <ac:spMk id="10" creationId="{BE09F9E5-9354-4D15-B8B1-AD241C232944}"/>
          </ac:spMkLst>
        </pc:spChg>
        <pc:spChg chg="add del">
          <ac:chgData name="Marina Kalinouskaya" userId="738416d2-d35d-43b8-805d-ed303bfe6e7e" providerId="ADAL" clId="{F09AB8AF-16C7-4E6B-B93F-1A578365DB7E}" dt="2019-06-26T14:58:25.833" v="7293"/>
          <ac:spMkLst>
            <pc:docMk/>
            <pc:sldMk cId="3746672417" sldId="369"/>
            <ac:spMk id="14" creationId="{FABDB5F4-EA77-486F-8508-F9BE2213D785}"/>
          </ac:spMkLst>
        </pc:spChg>
        <pc:spChg chg="mod">
          <ac:chgData name="Marina Kalinouskaya" userId="738416d2-d35d-43b8-805d-ed303bfe6e7e" providerId="ADAL" clId="{F09AB8AF-16C7-4E6B-B93F-1A578365DB7E}" dt="2019-06-26T14:58:05.567" v="7291" actId="14100"/>
          <ac:spMkLst>
            <pc:docMk/>
            <pc:sldMk cId="3746672417" sldId="369"/>
            <ac:spMk id="22" creationId="{FDD5C6A0-F3B8-4ECD-809D-266E2D3B7831}"/>
          </ac:spMkLst>
        </pc:spChg>
        <pc:spChg chg="mod">
          <ac:chgData name="Marina Kalinouskaya" userId="738416d2-d35d-43b8-805d-ed303bfe6e7e" providerId="ADAL" clId="{F09AB8AF-16C7-4E6B-B93F-1A578365DB7E}" dt="2019-06-26T14:54:29.295" v="7123" actId="20577"/>
          <ac:spMkLst>
            <pc:docMk/>
            <pc:sldMk cId="3746672417" sldId="369"/>
            <ac:spMk id="26" creationId="{3780B5D9-3512-4FEF-A604-0C12C60DBB33}"/>
          </ac:spMkLst>
        </pc:spChg>
        <pc:graphicFrameChg chg="mod">
          <ac:chgData name="Marina Kalinouskaya" userId="738416d2-d35d-43b8-805d-ed303bfe6e7e" providerId="ADAL" clId="{F09AB8AF-16C7-4E6B-B93F-1A578365DB7E}" dt="2019-06-27T07:16:06.132" v="7824" actId="1036"/>
          <ac:graphicFrameMkLst>
            <pc:docMk/>
            <pc:sldMk cId="3746672417" sldId="369"/>
            <ac:graphicFrameMk id="2" creationId="{EB80FB28-BE78-4C4F-9E9D-97EEBF9639FE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7T07:16:09.338" v="7828" actId="1036"/>
          <ac:graphicFrameMkLst>
            <pc:docMk/>
            <pc:sldMk cId="3746672417" sldId="369"/>
            <ac:graphicFrameMk id="27" creationId="{2AA9CC03-3E8D-4BE4-934C-817C907FE537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7T07:16:02.164" v="7818" actId="1036"/>
          <ac:graphicFrameMkLst>
            <pc:docMk/>
            <pc:sldMk cId="3746672417" sldId="369"/>
            <ac:graphicFrameMk id="28" creationId="{900BF371-E1C7-4DEC-B71E-0028A81CA059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7T07:16:11.183" v="7830" actId="1035"/>
          <ac:graphicFrameMkLst>
            <pc:docMk/>
            <pc:sldMk cId="3746672417" sldId="369"/>
            <ac:graphicFrameMk id="29" creationId="{5B23588E-01C5-42F4-86BF-3A629FA1E5A7}"/>
          </ac:graphicFrameMkLst>
        </pc:graphicFrameChg>
        <pc:picChg chg="del">
          <ac:chgData name="Marina Kalinouskaya" userId="738416d2-d35d-43b8-805d-ed303bfe6e7e" providerId="ADAL" clId="{F09AB8AF-16C7-4E6B-B93F-1A578365DB7E}" dt="2019-06-26T14:55:57.444" v="7124" actId="478"/>
          <ac:picMkLst>
            <pc:docMk/>
            <pc:sldMk cId="3746672417" sldId="369"/>
            <ac:picMk id="4" creationId="{17C95051-67B6-460E-B06A-910E79338036}"/>
          </ac:picMkLst>
        </pc:picChg>
        <pc:picChg chg="add mod">
          <ac:chgData name="Marina Kalinouskaya" userId="738416d2-d35d-43b8-805d-ed303bfe6e7e" providerId="ADAL" clId="{F09AB8AF-16C7-4E6B-B93F-1A578365DB7E}" dt="2019-06-27T07:16:45.186" v="7840" actId="14100"/>
          <ac:picMkLst>
            <pc:docMk/>
            <pc:sldMk cId="3746672417" sldId="369"/>
            <ac:picMk id="4" creationId="{9ECFAA9E-938B-470B-BE5E-16C5216ECD47}"/>
          </ac:picMkLst>
        </pc:picChg>
        <pc:picChg chg="add del mod">
          <ac:chgData name="Marina Kalinouskaya" userId="738416d2-d35d-43b8-805d-ed303bfe6e7e" providerId="ADAL" clId="{F09AB8AF-16C7-4E6B-B93F-1A578365DB7E}" dt="2019-06-26T14:56:05.227" v="7128"/>
          <ac:picMkLst>
            <pc:docMk/>
            <pc:sldMk cId="3746672417" sldId="369"/>
            <ac:picMk id="5" creationId="{1FE75A8C-6B2B-42F7-B7EB-AFD207C10D80}"/>
          </ac:picMkLst>
        </pc:picChg>
        <pc:picChg chg="add del mod">
          <ac:chgData name="Marina Kalinouskaya" userId="738416d2-d35d-43b8-805d-ed303bfe6e7e" providerId="ADAL" clId="{F09AB8AF-16C7-4E6B-B93F-1A578365DB7E}" dt="2019-06-27T07:15:36.636" v="7802" actId="478"/>
          <ac:picMkLst>
            <pc:docMk/>
            <pc:sldMk cId="3746672417" sldId="369"/>
            <ac:picMk id="7" creationId="{925E34D5-EA19-4A84-943B-66A5E07CBF2A}"/>
          </ac:picMkLst>
        </pc:picChg>
      </pc:sldChg>
      <pc:sldChg chg="addSp delSp modSp add">
        <pc:chgData name="Marina Kalinouskaya" userId="738416d2-d35d-43b8-805d-ed303bfe6e7e" providerId="ADAL" clId="{F09AB8AF-16C7-4E6B-B93F-1A578365DB7E}" dt="2019-06-26T15:15:09.750" v="7761" actId="1076"/>
        <pc:sldMkLst>
          <pc:docMk/>
          <pc:sldMk cId="3843918333" sldId="370"/>
        </pc:sldMkLst>
        <pc:spChg chg="mod">
          <ac:chgData name="Marina Kalinouskaya" userId="738416d2-d35d-43b8-805d-ed303bfe6e7e" providerId="ADAL" clId="{F09AB8AF-16C7-4E6B-B93F-1A578365DB7E}" dt="2019-06-26T15:15:09.750" v="7761" actId="1076"/>
          <ac:spMkLst>
            <pc:docMk/>
            <pc:sldMk cId="3843918333" sldId="370"/>
            <ac:spMk id="22" creationId="{FDD5C6A0-F3B8-4ECD-809D-266E2D3B7831}"/>
          </ac:spMkLst>
        </pc:spChg>
        <pc:spChg chg="mod">
          <ac:chgData name="Marina Kalinouskaya" userId="738416d2-d35d-43b8-805d-ed303bfe6e7e" providerId="ADAL" clId="{F09AB8AF-16C7-4E6B-B93F-1A578365DB7E}" dt="2019-06-26T15:13:58.974" v="7719" actId="1076"/>
          <ac:spMkLst>
            <pc:docMk/>
            <pc:sldMk cId="3843918333" sldId="370"/>
            <ac:spMk id="26" creationId="{3780B5D9-3512-4FEF-A604-0C12C60DBB33}"/>
          </ac:spMkLst>
        </pc:spChg>
        <pc:graphicFrameChg chg="mod">
          <ac:chgData name="Marina Kalinouskaya" userId="738416d2-d35d-43b8-805d-ed303bfe6e7e" providerId="ADAL" clId="{F09AB8AF-16C7-4E6B-B93F-1A578365DB7E}" dt="2019-06-26T15:07:51.598" v="7680" actId="1037"/>
          <ac:graphicFrameMkLst>
            <pc:docMk/>
            <pc:sldMk cId="3843918333" sldId="370"/>
            <ac:graphicFrameMk id="2" creationId="{EB80FB28-BE78-4C4F-9E9D-97EEBF9639FE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5:07:52.942" v="7685" actId="1037"/>
          <ac:graphicFrameMkLst>
            <pc:docMk/>
            <pc:sldMk cId="3843918333" sldId="370"/>
            <ac:graphicFrameMk id="27" creationId="{2AA9CC03-3E8D-4BE4-934C-817C907FE537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5:07:42.638" v="7669" actId="1037"/>
          <ac:graphicFrameMkLst>
            <pc:docMk/>
            <pc:sldMk cId="3843918333" sldId="370"/>
            <ac:graphicFrameMk id="28" creationId="{900BF371-E1C7-4DEC-B71E-0028A81CA059}"/>
          </ac:graphicFrameMkLst>
        </pc:graphicFrameChg>
        <pc:graphicFrameChg chg="mod">
          <ac:chgData name="Marina Kalinouskaya" userId="738416d2-d35d-43b8-805d-ed303bfe6e7e" providerId="ADAL" clId="{F09AB8AF-16C7-4E6B-B93F-1A578365DB7E}" dt="2019-06-26T15:07:54.175" v="7689" actId="1035"/>
          <ac:graphicFrameMkLst>
            <pc:docMk/>
            <pc:sldMk cId="3843918333" sldId="370"/>
            <ac:graphicFrameMk id="29" creationId="{5B23588E-01C5-42F4-86BF-3A629FA1E5A7}"/>
          </ac:graphicFrameMkLst>
        </pc:graphicFrameChg>
        <pc:picChg chg="add mod">
          <ac:chgData name="Marina Kalinouskaya" userId="738416d2-d35d-43b8-805d-ed303bfe6e7e" providerId="ADAL" clId="{F09AB8AF-16C7-4E6B-B93F-1A578365DB7E}" dt="2019-06-26T15:13:21.502" v="7698" actId="14100"/>
          <ac:picMkLst>
            <pc:docMk/>
            <pc:sldMk cId="3843918333" sldId="370"/>
            <ac:picMk id="4" creationId="{E2AC810A-3120-4596-891C-8A0B39C3D053}"/>
          </ac:picMkLst>
        </pc:picChg>
        <pc:picChg chg="del">
          <ac:chgData name="Marina Kalinouskaya" userId="738416d2-d35d-43b8-805d-ed303bfe6e7e" providerId="ADAL" clId="{F09AB8AF-16C7-4E6B-B93F-1A578365DB7E}" dt="2019-06-26T15:02:06.078" v="7423" actId="478"/>
          <ac:picMkLst>
            <pc:docMk/>
            <pc:sldMk cId="3843918333" sldId="370"/>
            <ac:picMk id="7" creationId="{925E34D5-EA19-4A84-943B-66A5E07CBF2A}"/>
          </ac:picMkLst>
        </pc:picChg>
      </pc:sldChg>
      <pc:sldMasterChg chg="addSldLayout delSldLayout">
        <pc:chgData name="Marina Kalinouskaya" userId="738416d2-d35d-43b8-805d-ed303bfe6e7e" providerId="ADAL" clId="{F09AB8AF-16C7-4E6B-B93F-1A578365DB7E}" dt="2019-06-25T12:23:03.494" v="121" actId="2696"/>
        <pc:sldMasterMkLst>
          <pc:docMk/>
          <pc:sldMasterMk cId="0" sldId="2147483648"/>
        </pc:sldMasterMkLst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emf"/><Relationship Id="rId1" Type="http://schemas.openxmlformats.org/officeDocument/2006/relationships/image" Target="../media/image9.emf"/><Relationship Id="rId4" Type="http://schemas.openxmlformats.org/officeDocument/2006/relationships/image" Target="../media/image12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emf"/><Relationship Id="rId1" Type="http://schemas.openxmlformats.org/officeDocument/2006/relationships/image" Target="../media/image9.emf"/><Relationship Id="rId4" Type="http://schemas.openxmlformats.org/officeDocument/2006/relationships/image" Target="../media/image12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emf"/><Relationship Id="rId1" Type="http://schemas.openxmlformats.org/officeDocument/2006/relationships/image" Target="../media/image9.emf"/><Relationship Id="rId4" Type="http://schemas.openxmlformats.org/officeDocument/2006/relationships/image" Target="../media/image12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emf"/><Relationship Id="rId1" Type="http://schemas.openxmlformats.org/officeDocument/2006/relationships/image" Target="../media/image9.emf"/><Relationship Id="rId4" Type="http://schemas.openxmlformats.org/officeDocument/2006/relationships/image" Target="../media/image12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6.emf"/><Relationship Id="rId1" Type="http://schemas.openxmlformats.org/officeDocument/2006/relationships/image" Target="../media/image9.emf"/><Relationship Id="rId4" Type="http://schemas.openxmlformats.org/officeDocument/2006/relationships/image" Target="../media/image12.e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image" Target="../media/image12.emf"/><Relationship Id="rId6" Type="http://schemas.openxmlformats.org/officeDocument/2006/relationships/image" Target="../media/image7.emf"/><Relationship Id="rId5" Type="http://schemas.openxmlformats.org/officeDocument/2006/relationships/image" Target="../media/image10.emf"/><Relationship Id="rId4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20607A1-0186-494C-A3A9-07772C489FE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23411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EBACCAB-D60E-5D4C-9575-030BC7C72B1D}" type="datetimeFigureOut">
              <a:rPr lang="en-US"/>
              <a:pPr/>
              <a:t>27-Jun-19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Times New Roman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A3C551B-FB78-B248-85BC-CAC8E1FB7F0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5577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C551B-FB78-B248-85BC-CAC8E1FB7F0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4939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Данные с конца 2017 года по июнь 2019. Это только мероприятия, организованные проектом – не считая семинаров организованных специалистами пилотных бизнес-инкубаторов.</a:t>
            </a:r>
          </a:p>
          <a:p>
            <a:r>
              <a:rPr lang="ru-RU" dirty="0"/>
              <a:t>Во втором полугодии  </a:t>
            </a:r>
            <a:r>
              <a:rPr lang="ru-RU" dirty="0" err="1"/>
              <a:t>хакатон</a:t>
            </a:r>
            <a:r>
              <a:rPr lang="ru-RU" dirty="0"/>
              <a:t> в Горках и бизнес-школы для будущих предпринимателей, серия бизнес-школ для женщин.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C551B-FB78-B248-85BC-CAC8E1FB7F0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6976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C551B-FB78-B248-85BC-CAC8E1FB7F0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954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Цель 1: Повсеместная ликвидация нищеты во всех ее формах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  <a:p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Цель 4: Обеспечение всеохватного и справедливого качественного образования и поощрение возможности обучения на протяжении всей жизни для всех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  <a:p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Цель 8: Содействие поступательному, всеохватному и устойчивому экономическому росту, полной и производительной занятости и достойной работе для всех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  <a:p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Цель 9: Создание стойкой инфраструктуры, содействие всеохватной и устойчивой индустриализации и инновациям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  <a:p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Цель 10: Сокращение неравенства внутри стран и между ними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  <a:p>
            <a:r>
              <a:rPr lang="ru-RU" sz="1200" b="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Цель 17: Укрепление средств осуществления и активизация работы в рамках Глобального партнерства в интересах устойчивого развития</a:t>
            </a:r>
            <a:endParaRPr lang="en-US" sz="1200" b="1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ＭＳ Ｐゴシック" charset="0"/>
                <a:cs typeface="ＭＳ Ｐゴシック" charset="0"/>
              </a:rPr>
              <a:t> 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C551B-FB78-B248-85BC-CAC8E1FB7F0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2972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Создание центров поддержки предпринимательства в малых городах способствует развитию предпринимательства – и через это повышению уровня жизни в регионе, тем самым сокращая неравенство в уровне дохода между жителями страны.  </a:t>
            </a:r>
            <a:endParaRPr lang="en-US" dirty="0"/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Проект усиливает и материальную инфраструктуру и компетенции местных специалистом</a:t>
            </a:r>
            <a:endParaRPr lang="en-US" dirty="0"/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Обучающие поездки для обмена опытом в сфере развития предпринимательства – либо тематические стажировки в сфере агроэкотуризма, фермерского хозяйства, а также биржи субконтрактации для предпринимателей  уже приносят результаты в виде новых партнерств.  Проект организовал уже 6 обучающих визитов в Россию и более 10 мероприятий по налаживанию деловых контактов для предпринимателей и бизнес-инкубаторов.</a:t>
            </a:r>
          </a:p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C551B-FB78-B248-85BC-CAC8E1FB7F0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9804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r>
              <a:rPr lang="ru-RU" dirty="0"/>
              <a:t>ЦПП, создаваемые в рамках проекта, работают по планам разработанным консультантами с учетом специфики каждого района. Особое внимание уделяется обучению женщин основам бизнеса и продвижению идей социального предпринимательства. В ЦПП в Глубоком, Кричеве, Барани и Горках бесплатно оказываются консультации по бухгалтерским и правовым вопросам для тех, кто хочет стать предпринимателем.</a:t>
            </a:r>
          </a:p>
          <a:p>
            <a:endParaRPr lang="ru-RU" dirty="0"/>
          </a:p>
          <a:p>
            <a:r>
              <a:rPr lang="ru-RU" dirty="0"/>
              <a:t>ЦПП по сути являются проводниками инноваций в регионы – приглашают экспертов, организуют тренинги, конкурсы и конференции – которые ранее проводились только в крупных городах республики.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C551B-FB78-B248-85BC-CAC8E1FB7F0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6493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C551B-FB78-B248-85BC-CAC8E1FB7F0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1525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Создание центров поддержки предпринимательства в малых городах способствует развитию предпринимательства – и через это повышению уровня жизни в регионе, тем самым сокращая неравенство в уровне дохода между жителями страны. </a:t>
            </a:r>
          </a:p>
          <a:p>
            <a:endParaRPr lang="ru-RU" dirty="0"/>
          </a:p>
          <a:p>
            <a:r>
              <a:rPr lang="ru-RU" dirty="0"/>
              <a:t>ЦПП, создаваемые в рамках проекта, работают по планам разработанным консультантами с учетом специфики каждого района. Особое внимание уделяется обучению женщин основам бизнеса и продвижению идей социального предпринимательства. В ЦПП в Глубоком, Кричеве, Барани и Горках бесплатно оказываются консультации по бухгалтерским и правовым вопросам для тех, кто хочет стать предпринимателем.</a:t>
            </a:r>
          </a:p>
          <a:p>
            <a:endParaRPr lang="ru-RU" dirty="0"/>
          </a:p>
          <a:p>
            <a:r>
              <a:rPr lang="ru-RU" dirty="0"/>
              <a:t>ЦПП по сути являются проводниками инноваций в регионы – приглашают экспертов, организуют тренинги, конкурсы и конференции – которые ранее проводились только в крупных городах республики.</a:t>
            </a:r>
          </a:p>
          <a:p>
            <a:endParaRPr lang="ru-RU" dirty="0"/>
          </a:p>
          <a:p>
            <a:r>
              <a:rPr lang="ru-RU" dirty="0"/>
              <a:t>Обучающие поездки для обмена опытом в сфере развития предпринимательства – либо тематические стажировки в сфере агроэкотуризма, фермерского хозяйства, а также биржи субконтрактации для предпринимателей  уже приносят результаты в виде новых партнерств.  Проект организовал уже 6 обучающих визитов в Россию и более 10 мероприятий по налаживанию деловых контактов для предпринимателей и бизнес-инкубаторов.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C551B-FB78-B248-85BC-CAC8E1FB7F0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2482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C551B-FB78-B248-85BC-CAC8E1FB7F0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5713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Создание центров поддержки предпринимательства в малых городах способствует развитию предпринимательства – и через это повышению уровня жизни в регионе, тем самым сокращая неравенство в уровне дохода между жителями страны. </a:t>
            </a:r>
          </a:p>
          <a:p>
            <a:endParaRPr lang="ru-RU" dirty="0"/>
          </a:p>
          <a:p>
            <a:r>
              <a:rPr lang="ru-RU" dirty="0"/>
              <a:t>ЦПП, создаваемые в рамках проекта, работают по планам разработанным консультантами с учетом специфики каждого района. Особое внимание уделяется обучению женщин основам бизнеса и продвижению идей социального предпринимательства. В ЦПП в Глубоком, Кричеве, Барани и Горках бесплатно оказываются консультации по бухгалтерским и правовым вопросам для тех, кто хочет стать предпринимателем.</a:t>
            </a:r>
          </a:p>
          <a:p>
            <a:endParaRPr lang="ru-RU" dirty="0"/>
          </a:p>
          <a:p>
            <a:r>
              <a:rPr lang="ru-RU" dirty="0"/>
              <a:t>ЦПП по сути являются проводниками инноваций в регионы – приглашают экспертов, организуют тренинги, конкурсы и конференции – которые ранее проводились только в крупных городах республики.</a:t>
            </a:r>
          </a:p>
          <a:p>
            <a:endParaRPr lang="ru-RU" dirty="0"/>
          </a:p>
          <a:p>
            <a:r>
              <a:rPr lang="ru-RU" dirty="0"/>
              <a:t>Обучающие поездки для обмена опытом в сфере развития предпринимательства – либо тематические стажировки в сфере агроэкотуризма, фермерского хозяйства, а также биржи субконтрактации для предпринимателей  уже приносят результаты в виде новых партнерств.  Проект организовал уже 6 обучающих визитов в Россию и более 10 мероприятий по налаживанию деловых контактов для предпринимателей и бизнес-инкубаторов.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C551B-FB78-B248-85BC-CAC8E1FB7F0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925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Пособия для предпринимателей – доступно и наглядно освещают важные вопросы для тех, кто желает начать свое дело. </a:t>
            </a:r>
          </a:p>
          <a:p>
            <a:r>
              <a:rPr lang="ru-RU" dirty="0"/>
              <a:t>Сейчас готовится к публикации пособие по основам кластерного развития в регионах.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3C551B-FB78-B248-85BC-CAC8E1FB7F0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051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5"/>
          <p:cNvSpPr>
            <a:spLocks noChangeArrowheads="1"/>
          </p:cNvSpPr>
          <p:nvPr userDrawn="1"/>
        </p:nvSpPr>
        <p:spPr bwMode="auto">
          <a:xfrm>
            <a:off x="8626475" y="51752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endParaRPr lang="en-US">
              <a:latin typeface="Times New Roman" pitchFamily="18" charset="0"/>
              <a:ea typeface="ＭＳ Ｐゴシック" charset="-128"/>
              <a:cs typeface="+mn-cs"/>
            </a:endParaRPr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4495800"/>
            <a:ext cx="3017520" cy="2377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3063240" y="4495800"/>
            <a:ext cx="3017520" cy="2377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25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6126480" y="4495800"/>
            <a:ext cx="3017520" cy="23774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35" name="Text Placeholder 33"/>
          <p:cNvSpPr>
            <a:spLocks noGrp="1"/>
          </p:cNvSpPr>
          <p:nvPr>
            <p:ph type="body" sz="quarter" idx="17"/>
          </p:nvPr>
        </p:nvSpPr>
        <p:spPr>
          <a:xfrm>
            <a:off x="533400" y="2209800"/>
            <a:ext cx="6553200" cy="762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4000" b="1" i="0">
                <a:solidFill>
                  <a:srgbClr val="003399"/>
                </a:solidFill>
                <a:latin typeface="Myriad Pro"/>
              </a:defRPr>
            </a:lvl1pPr>
            <a:lvl2pPr>
              <a:defRPr sz="4000">
                <a:latin typeface="Myriad Pro"/>
              </a:defRPr>
            </a:lvl2pPr>
            <a:lvl3pPr>
              <a:defRPr sz="4000">
                <a:latin typeface="Myriad Pro"/>
              </a:defRPr>
            </a:lvl3pPr>
            <a:lvl4pPr>
              <a:defRPr sz="4000">
                <a:latin typeface="Myriad Pro"/>
              </a:defRPr>
            </a:lvl4pPr>
            <a:lvl5pPr>
              <a:defRPr sz="4000">
                <a:latin typeface="Myriad Pro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2" name="Text Placeholder 33"/>
          <p:cNvSpPr>
            <a:spLocks noGrp="1"/>
          </p:cNvSpPr>
          <p:nvPr>
            <p:ph type="body" sz="quarter" idx="19"/>
          </p:nvPr>
        </p:nvSpPr>
        <p:spPr>
          <a:xfrm>
            <a:off x="533400" y="2743200"/>
            <a:ext cx="6553200" cy="5334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0" i="0" baseline="0">
                <a:solidFill>
                  <a:srgbClr val="003399"/>
                </a:solidFill>
                <a:latin typeface="Myriad Pro"/>
              </a:defRPr>
            </a:lvl1pPr>
            <a:lvl2pPr>
              <a:defRPr sz="4000">
                <a:latin typeface="Myriad Pro"/>
              </a:defRPr>
            </a:lvl2pPr>
            <a:lvl3pPr>
              <a:defRPr sz="4000">
                <a:latin typeface="Myriad Pro"/>
              </a:defRPr>
            </a:lvl3pPr>
            <a:lvl4pPr>
              <a:defRPr sz="4000">
                <a:latin typeface="Myriad Pro"/>
              </a:defRPr>
            </a:lvl4pPr>
            <a:lvl5pPr>
              <a:defRPr sz="4000">
                <a:latin typeface="Myriad Pro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9" name="Text Placeholder 33"/>
          <p:cNvSpPr>
            <a:spLocks noGrp="1"/>
          </p:cNvSpPr>
          <p:nvPr>
            <p:ph type="body" sz="quarter" idx="20"/>
          </p:nvPr>
        </p:nvSpPr>
        <p:spPr>
          <a:xfrm>
            <a:off x="533400" y="381000"/>
            <a:ext cx="990600" cy="457200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200" b="0" i="0">
                <a:solidFill>
                  <a:schemeClr val="bg1">
                    <a:lumMod val="75000"/>
                  </a:schemeClr>
                </a:solidFill>
                <a:latin typeface="Myriad Pro"/>
              </a:defRPr>
            </a:lvl1pPr>
            <a:lvl2pPr>
              <a:defRPr sz="4000">
                <a:latin typeface="Myriad Pro"/>
              </a:defRPr>
            </a:lvl2pPr>
            <a:lvl3pPr>
              <a:defRPr sz="4000">
                <a:latin typeface="Myriad Pro"/>
              </a:defRPr>
            </a:lvl3pPr>
            <a:lvl4pPr>
              <a:defRPr sz="4000">
                <a:latin typeface="Myriad Pro"/>
              </a:defRPr>
            </a:lvl4pPr>
            <a:lvl5pPr>
              <a:defRPr sz="4000">
                <a:latin typeface="Myriad Pro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1433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s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4632610" y="0"/>
            <a:ext cx="452628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653228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533400" y="685800"/>
            <a:ext cx="4724400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1" i="0">
                <a:solidFill>
                  <a:srgbClr val="003399"/>
                </a:solidFill>
                <a:latin typeface="Myriad Pro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533400" y="1381869"/>
            <a:ext cx="6553200" cy="1742331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800" b="0" i="0" baseline="0">
                <a:solidFill>
                  <a:srgbClr val="003399"/>
                </a:solidFill>
                <a:latin typeface="Myriad Pro"/>
              </a:defRPr>
            </a:lvl1pPr>
            <a:lvl2pPr>
              <a:defRPr sz="4000">
                <a:latin typeface="Myriad Pro"/>
              </a:defRPr>
            </a:lvl2pPr>
            <a:lvl3pPr>
              <a:defRPr sz="4000">
                <a:latin typeface="Myriad Pro"/>
              </a:defRPr>
            </a:lvl3pPr>
            <a:lvl4pPr>
              <a:defRPr sz="4000">
                <a:latin typeface="Myriad Pro"/>
              </a:defRPr>
            </a:lvl4pPr>
            <a:lvl5pPr>
              <a:defRPr sz="4000">
                <a:latin typeface="Myriad Pro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84402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poin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 userDrawn="1"/>
        </p:nvSpPr>
        <p:spPr bwMode="auto">
          <a:xfrm>
            <a:off x="228600" y="1524000"/>
            <a:ext cx="72390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Times New Roman" pitchFamily="18" charset="0"/>
              <a:ea typeface="ＭＳ Ｐゴシック" charset="-128"/>
              <a:cs typeface="+mn-cs"/>
            </a:endParaRPr>
          </a:p>
        </p:txBody>
      </p:sp>
      <p:sp>
        <p:nvSpPr>
          <p:cNvPr id="5" name="Line 9"/>
          <p:cNvSpPr>
            <a:spLocks noChangeShapeType="1"/>
          </p:cNvSpPr>
          <p:nvPr userDrawn="1"/>
        </p:nvSpPr>
        <p:spPr bwMode="auto">
          <a:xfrm flipH="1">
            <a:off x="609600" y="1447800"/>
            <a:ext cx="6249988" cy="0"/>
          </a:xfrm>
          <a:prstGeom prst="line">
            <a:avLst/>
          </a:prstGeom>
          <a:noFill/>
          <a:ln w="25400">
            <a:solidFill>
              <a:srgbClr val="003399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latin typeface="Times New Roman" pitchFamily="18" charset="0"/>
              <a:ea typeface="ＭＳ Ｐゴシック" charset="-128"/>
              <a:cs typeface="+mn-cs"/>
            </a:endParaRPr>
          </a:p>
        </p:txBody>
      </p:sp>
      <p:sp>
        <p:nvSpPr>
          <p:cNvPr id="7" name="Text Placeholder 33"/>
          <p:cNvSpPr>
            <a:spLocks noGrp="1"/>
          </p:cNvSpPr>
          <p:nvPr>
            <p:ph type="body" sz="quarter" idx="17"/>
          </p:nvPr>
        </p:nvSpPr>
        <p:spPr>
          <a:xfrm>
            <a:off x="533400" y="914400"/>
            <a:ext cx="6553200" cy="52045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00" b="1" i="0">
                <a:solidFill>
                  <a:srgbClr val="003399"/>
                </a:solidFill>
                <a:latin typeface="Myriad Pro"/>
              </a:defRPr>
            </a:lvl1pPr>
            <a:lvl2pPr>
              <a:defRPr sz="4000">
                <a:latin typeface="Myriad Pro"/>
              </a:defRPr>
            </a:lvl2pPr>
            <a:lvl3pPr>
              <a:defRPr sz="4000">
                <a:latin typeface="Myriad Pro"/>
              </a:defRPr>
            </a:lvl3pPr>
            <a:lvl4pPr>
              <a:defRPr sz="4000">
                <a:latin typeface="Myriad Pro"/>
              </a:defRPr>
            </a:lvl4pPr>
            <a:lvl5pPr>
              <a:defRPr sz="4000">
                <a:latin typeface="Myriad Pro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533400" y="2133600"/>
            <a:ext cx="6553200" cy="4191000"/>
          </a:xfrm>
          <a:prstGeom prst="rect">
            <a:avLst/>
          </a:prstGeom>
        </p:spPr>
        <p:txBody>
          <a:bodyPr vert="horz"/>
          <a:lstStyle>
            <a:lvl1pPr marL="342900" indent="-342900">
              <a:buFont typeface="Arial"/>
              <a:buChar char="•"/>
              <a:defRPr sz="2200" b="0" i="0">
                <a:solidFill>
                  <a:srgbClr val="003399"/>
                </a:solidFill>
                <a:latin typeface="Myriad Pro"/>
              </a:defRPr>
            </a:lvl1pPr>
            <a:lvl2pPr>
              <a:defRPr sz="4000">
                <a:latin typeface="Myriad Pro"/>
              </a:defRPr>
            </a:lvl2pPr>
            <a:lvl3pPr>
              <a:defRPr sz="4000">
                <a:latin typeface="Myriad Pro"/>
              </a:defRPr>
            </a:lvl3pPr>
            <a:lvl4pPr>
              <a:defRPr sz="4000">
                <a:latin typeface="Myriad Pro"/>
              </a:defRPr>
            </a:lvl4pPr>
            <a:lvl5pPr>
              <a:defRPr sz="4000">
                <a:latin typeface="Myriad Pro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59300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 userDrawn="1"/>
        </p:nvSpPr>
        <p:spPr bwMode="auto">
          <a:xfrm>
            <a:off x="304800" y="1524000"/>
            <a:ext cx="71628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Times New Roman" pitchFamily="18" charset="0"/>
              <a:ea typeface="ＭＳ Ｐゴシック" charset="-128"/>
              <a:cs typeface="+mn-cs"/>
            </a:endParaRPr>
          </a:p>
        </p:txBody>
      </p:sp>
      <p:sp>
        <p:nvSpPr>
          <p:cNvPr id="6" name="Text Placeholder 33"/>
          <p:cNvSpPr>
            <a:spLocks noGrp="1"/>
          </p:cNvSpPr>
          <p:nvPr>
            <p:ph type="body" sz="quarter" idx="17"/>
          </p:nvPr>
        </p:nvSpPr>
        <p:spPr>
          <a:xfrm>
            <a:off x="1295400" y="3048000"/>
            <a:ext cx="6553200" cy="520456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800" b="1" i="0">
                <a:solidFill>
                  <a:srgbClr val="003399"/>
                </a:solidFill>
                <a:latin typeface="Myriad Pro"/>
              </a:defRPr>
            </a:lvl1pPr>
            <a:lvl2pPr>
              <a:defRPr sz="4000">
                <a:latin typeface="Myriad Pro"/>
              </a:defRPr>
            </a:lvl2pPr>
            <a:lvl3pPr>
              <a:defRPr sz="4000">
                <a:latin typeface="Myriad Pro"/>
              </a:defRPr>
            </a:lvl3pPr>
            <a:lvl4pPr>
              <a:defRPr sz="4000">
                <a:latin typeface="Myriad Pro"/>
              </a:defRPr>
            </a:lvl4pPr>
            <a:lvl5pPr>
              <a:defRPr sz="4000">
                <a:latin typeface="Myriad Pro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994085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3566160"/>
            <a:ext cx="5303520" cy="3291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7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5394960" y="3566160"/>
            <a:ext cx="3749040" cy="32918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8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533400" y="685800"/>
            <a:ext cx="4724400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>
                <a:solidFill>
                  <a:srgbClr val="003399"/>
                </a:solidFill>
                <a:latin typeface="Myriad Pro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533400" y="1381869"/>
            <a:ext cx="6553200" cy="2123332"/>
          </a:xfrm>
          <a:prstGeom prst="rect">
            <a:avLst/>
          </a:prstGeom>
        </p:spPr>
        <p:txBody>
          <a:bodyPr vert="horz"/>
          <a:lstStyle>
            <a:lvl1pPr marL="342900" indent="-342900">
              <a:buFont typeface="Arial"/>
              <a:buChar char="•"/>
              <a:defRPr sz="1800" b="0" i="0">
                <a:solidFill>
                  <a:srgbClr val="003399"/>
                </a:solidFill>
                <a:latin typeface="Myriad Pro"/>
              </a:defRPr>
            </a:lvl1pPr>
            <a:lvl2pPr>
              <a:defRPr sz="4000">
                <a:latin typeface="Myriad Pro"/>
              </a:defRPr>
            </a:lvl2pPr>
            <a:lvl3pPr>
              <a:defRPr sz="4000">
                <a:latin typeface="Myriad Pro"/>
              </a:defRPr>
            </a:lvl3pPr>
            <a:lvl4pPr>
              <a:defRPr sz="4000">
                <a:latin typeface="Myriad Pro"/>
              </a:defRPr>
            </a:lvl4pPr>
            <a:lvl5pPr>
              <a:defRPr sz="4000">
                <a:latin typeface="Myriad Pro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2687527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4389120"/>
            <a:ext cx="4572000" cy="2468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5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4663440" y="4389120"/>
            <a:ext cx="4480560" cy="246888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3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533400" y="685800"/>
            <a:ext cx="4724400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>
                <a:solidFill>
                  <a:srgbClr val="003399"/>
                </a:solidFill>
                <a:latin typeface="Myriad Pro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533400" y="1381869"/>
            <a:ext cx="6553200" cy="2123332"/>
          </a:xfrm>
          <a:prstGeom prst="rect">
            <a:avLst/>
          </a:prstGeom>
        </p:spPr>
        <p:txBody>
          <a:bodyPr vert="horz"/>
          <a:lstStyle>
            <a:lvl1pPr marL="342900" indent="-342900">
              <a:buFont typeface="Arial"/>
              <a:buChar char="•"/>
              <a:defRPr sz="1800" b="0" i="0">
                <a:solidFill>
                  <a:srgbClr val="003399"/>
                </a:solidFill>
                <a:latin typeface="Myriad Pro"/>
              </a:defRPr>
            </a:lvl1pPr>
            <a:lvl2pPr>
              <a:defRPr sz="4000">
                <a:latin typeface="Myriad Pro"/>
              </a:defRPr>
            </a:lvl2pPr>
            <a:lvl3pPr>
              <a:defRPr sz="4000">
                <a:latin typeface="Myriad Pro"/>
              </a:defRPr>
            </a:lvl3pPr>
            <a:lvl4pPr>
              <a:defRPr sz="4000">
                <a:latin typeface="Myriad Pro"/>
              </a:defRPr>
            </a:lvl4pPr>
            <a:lvl5pPr>
              <a:defRPr sz="4000">
                <a:latin typeface="Myriad Pro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77926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173740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990600" y="533400"/>
            <a:ext cx="7013448" cy="57790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2484431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pictur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04800" y="1524000"/>
            <a:ext cx="71628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Times New Roman" pitchFamily="18" charset="0"/>
              <a:ea typeface="ＭＳ Ｐゴシック" charset="-128"/>
              <a:cs typeface="+mn-cs"/>
            </a:endParaRPr>
          </a:p>
        </p:txBody>
      </p:sp>
      <p:sp>
        <p:nvSpPr>
          <p:cNvPr id="6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2971800"/>
            <a:ext cx="9144000" cy="3886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533400" y="685800"/>
            <a:ext cx="4724400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1" i="0">
                <a:solidFill>
                  <a:srgbClr val="003399"/>
                </a:solidFill>
                <a:latin typeface="Myriad Pro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533400" y="1381869"/>
            <a:ext cx="6553200" cy="2123332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800" b="0" i="0" baseline="0">
                <a:solidFill>
                  <a:srgbClr val="003399"/>
                </a:solidFill>
                <a:latin typeface="Myriad Pro"/>
              </a:defRPr>
            </a:lvl1pPr>
            <a:lvl2pPr>
              <a:defRPr sz="4000">
                <a:latin typeface="Myriad Pro"/>
              </a:defRPr>
            </a:lvl2pPr>
            <a:lvl3pPr>
              <a:defRPr sz="4000">
                <a:latin typeface="Myriad Pro"/>
              </a:defRPr>
            </a:lvl3pPr>
            <a:lvl4pPr>
              <a:defRPr sz="4000">
                <a:latin typeface="Myriad Pro"/>
              </a:defRPr>
            </a:lvl4pPr>
            <a:lvl5pPr>
              <a:defRPr sz="4000">
                <a:latin typeface="Myriad Pro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192610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pictures 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2"/>
          <p:cNvSpPr>
            <a:spLocks noChangeShapeType="1"/>
          </p:cNvSpPr>
          <p:nvPr userDrawn="1"/>
        </p:nvSpPr>
        <p:spPr bwMode="auto">
          <a:xfrm>
            <a:off x="304800" y="1524000"/>
            <a:ext cx="716280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Times New Roman" pitchFamily="18" charset="0"/>
              <a:ea typeface="ＭＳ Ｐゴシック" charset="-128"/>
              <a:cs typeface="+mn-cs"/>
            </a:endParaRPr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13"/>
          </p:nvPr>
        </p:nvSpPr>
        <p:spPr>
          <a:xfrm>
            <a:off x="0" y="3200400"/>
            <a:ext cx="4709160" cy="3657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14"/>
          </p:nvPr>
        </p:nvSpPr>
        <p:spPr>
          <a:xfrm>
            <a:off x="4800600" y="3200400"/>
            <a:ext cx="4343400" cy="36576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none"/>
        </p:style>
        <p:txBody>
          <a:bodyPr vert="horz"/>
          <a:lstStyle>
            <a:lvl1pPr marL="0" indent="0">
              <a:buNone/>
              <a:defRPr sz="1200">
                <a:ln>
                  <a:noFill/>
                </a:ln>
                <a:noFill/>
                <a:effectLst/>
                <a:latin typeface="Myriad Pro"/>
              </a:defRPr>
            </a:lvl1pPr>
          </a:lstStyle>
          <a:p>
            <a:pPr lvl="0"/>
            <a:endParaRPr lang="en-US" noProof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6"/>
          </p:nvPr>
        </p:nvSpPr>
        <p:spPr>
          <a:xfrm>
            <a:off x="533400" y="685800"/>
            <a:ext cx="4724400" cy="3810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1" i="0">
                <a:solidFill>
                  <a:srgbClr val="003399"/>
                </a:solidFill>
                <a:latin typeface="Myriad Pro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3"/>
          <p:cNvSpPr>
            <a:spLocks noGrp="1"/>
          </p:cNvSpPr>
          <p:nvPr>
            <p:ph type="body" sz="quarter" idx="18"/>
          </p:nvPr>
        </p:nvSpPr>
        <p:spPr>
          <a:xfrm>
            <a:off x="533400" y="1381869"/>
            <a:ext cx="6553200" cy="1742331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1800" b="0" i="0" baseline="0">
                <a:solidFill>
                  <a:srgbClr val="003399"/>
                </a:solidFill>
                <a:latin typeface="Myriad Pro"/>
              </a:defRPr>
            </a:lvl1pPr>
            <a:lvl2pPr>
              <a:defRPr sz="4000">
                <a:latin typeface="Myriad Pro"/>
              </a:defRPr>
            </a:lvl2pPr>
            <a:lvl3pPr>
              <a:defRPr sz="4000">
                <a:latin typeface="Myriad Pro"/>
              </a:defRPr>
            </a:lvl3pPr>
            <a:lvl4pPr>
              <a:defRPr sz="4000">
                <a:latin typeface="Myriad Pro"/>
              </a:defRPr>
            </a:lvl4pPr>
            <a:lvl5pPr>
              <a:defRPr sz="4000">
                <a:latin typeface="Myriad Pro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826844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creen shot 2011-06-24 at 3.13.09 PM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228600"/>
            <a:ext cx="874713" cy="161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19" r:id="rId4"/>
    <p:sldLayoutId id="2147483720" r:id="rId5"/>
    <p:sldLayoutId id="2147483721" r:id="rId6"/>
    <p:sldLayoutId id="2147483722" r:id="rId7"/>
    <p:sldLayoutId id="2147483728" r:id="rId8"/>
    <p:sldLayoutId id="2147483729" r:id="rId9"/>
    <p:sldLayoutId id="2147483723" r:id="rId10"/>
    <p:sldLayoutId id="214748372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13" Type="http://schemas.openxmlformats.org/officeDocument/2006/relationships/image" Target="../media/image10.emf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5.emf"/><Relationship Id="rId12" Type="http://schemas.openxmlformats.org/officeDocument/2006/relationships/oleObject" Target="../embeddings/oleObject3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30.bin"/><Relationship Id="rId11" Type="http://schemas.openxmlformats.org/officeDocument/2006/relationships/image" Target="../media/image6.emf"/><Relationship Id="rId5" Type="http://schemas.openxmlformats.org/officeDocument/2006/relationships/image" Target="../media/image12.emf"/><Relationship Id="rId15" Type="http://schemas.openxmlformats.org/officeDocument/2006/relationships/image" Target="../media/image7.emf"/><Relationship Id="rId10" Type="http://schemas.openxmlformats.org/officeDocument/2006/relationships/oleObject" Target="../embeddings/oleObject32.bin"/><Relationship Id="rId4" Type="http://schemas.openxmlformats.org/officeDocument/2006/relationships/oleObject" Target="../embeddings/oleObject29.bin"/><Relationship Id="rId9" Type="http://schemas.openxmlformats.org/officeDocument/2006/relationships/image" Target="../media/image9.emf"/><Relationship Id="rId14" Type="http://schemas.openxmlformats.org/officeDocument/2006/relationships/oleObject" Target="../embeddings/oleObject3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9.e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e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8.emf"/><Relationship Id="rId5" Type="http://schemas.openxmlformats.org/officeDocument/2006/relationships/image" Target="../media/image5.emf"/><Relationship Id="rId15" Type="http://schemas.openxmlformats.org/officeDocument/2006/relationships/image" Target="../media/image10.e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7.emf"/><Relationship Id="rId14" Type="http://schemas.openxmlformats.org/officeDocument/2006/relationships/oleObject" Target="../embeddings/oleObject6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18" Type="http://schemas.openxmlformats.org/officeDocument/2006/relationships/image" Target="../media/image5.emf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emf"/><Relationship Id="rId12" Type="http://schemas.openxmlformats.org/officeDocument/2006/relationships/image" Target="../media/image17.png"/><Relationship Id="rId17" Type="http://schemas.openxmlformats.org/officeDocument/2006/relationships/oleObject" Target="../embeddings/oleObject9.bin"/><Relationship Id="rId2" Type="http://schemas.openxmlformats.org/officeDocument/2006/relationships/slideLayout" Target="../slideLayouts/slideLayout3.xml"/><Relationship Id="rId16" Type="http://schemas.openxmlformats.org/officeDocument/2006/relationships/image" Target="../media/image21.gif"/><Relationship Id="rId20" Type="http://schemas.openxmlformats.org/officeDocument/2006/relationships/image" Target="../media/image12.emf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8.bin"/><Relationship Id="rId11" Type="http://schemas.openxmlformats.org/officeDocument/2006/relationships/image" Target="../media/image16.png"/><Relationship Id="rId5" Type="http://schemas.openxmlformats.org/officeDocument/2006/relationships/image" Target="../media/image9.emf"/><Relationship Id="rId15" Type="http://schemas.openxmlformats.org/officeDocument/2006/relationships/image" Target="../media/image20.gif"/><Relationship Id="rId10" Type="http://schemas.openxmlformats.org/officeDocument/2006/relationships/image" Target="../media/image15.gif"/><Relationship Id="rId19" Type="http://schemas.openxmlformats.org/officeDocument/2006/relationships/oleObject" Target="../embeddings/oleObject10.bin"/><Relationship Id="rId4" Type="http://schemas.openxmlformats.org/officeDocument/2006/relationships/oleObject" Target="../embeddings/oleObject7.bin"/><Relationship Id="rId9" Type="http://schemas.openxmlformats.org/officeDocument/2006/relationships/image" Target="../media/image14.png"/><Relationship Id="rId14" Type="http://schemas.openxmlformats.org/officeDocument/2006/relationships/image" Target="../media/image19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6.emf"/><Relationship Id="rId12" Type="http://schemas.openxmlformats.org/officeDocument/2006/relationships/image" Target="../media/image22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11" Type="http://schemas.openxmlformats.org/officeDocument/2006/relationships/image" Target="../media/image12.emf"/><Relationship Id="rId5" Type="http://schemas.openxmlformats.org/officeDocument/2006/relationships/image" Target="../media/image9.emf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11.bin"/><Relationship Id="rId9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6.emf"/><Relationship Id="rId12" Type="http://schemas.openxmlformats.org/officeDocument/2006/relationships/image" Target="../media/image23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6.bin"/><Relationship Id="rId11" Type="http://schemas.openxmlformats.org/officeDocument/2006/relationships/image" Target="../media/image12.emf"/><Relationship Id="rId5" Type="http://schemas.openxmlformats.org/officeDocument/2006/relationships/image" Target="../media/image9.emf"/><Relationship Id="rId10" Type="http://schemas.openxmlformats.org/officeDocument/2006/relationships/oleObject" Target="../embeddings/oleObject18.bin"/><Relationship Id="rId4" Type="http://schemas.openxmlformats.org/officeDocument/2006/relationships/oleObject" Target="../embeddings/oleObject15.bin"/><Relationship Id="rId9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6.emf"/><Relationship Id="rId12" Type="http://schemas.openxmlformats.org/officeDocument/2006/relationships/image" Target="../media/image24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0.bin"/><Relationship Id="rId11" Type="http://schemas.openxmlformats.org/officeDocument/2006/relationships/image" Target="../media/image12.emf"/><Relationship Id="rId5" Type="http://schemas.openxmlformats.org/officeDocument/2006/relationships/image" Target="../media/image9.emf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9.bin"/><Relationship Id="rId9" Type="http://schemas.openxmlformats.org/officeDocument/2006/relationships/image" Target="../media/image5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6.emf"/><Relationship Id="rId12" Type="http://schemas.openxmlformats.org/officeDocument/2006/relationships/image" Target="../media/image25.jp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4.bin"/><Relationship Id="rId11" Type="http://schemas.openxmlformats.org/officeDocument/2006/relationships/image" Target="../media/image12.emf"/><Relationship Id="rId5" Type="http://schemas.openxmlformats.org/officeDocument/2006/relationships/image" Target="../media/image9.emf"/><Relationship Id="rId10" Type="http://schemas.openxmlformats.org/officeDocument/2006/relationships/oleObject" Target="../embeddings/oleObject26.bin"/><Relationship Id="rId4" Type="http://schemas.openxmlformats.org/officeDocument/2006/relationships/oleObject" Target="../embeddings/oleObject23.bin"/><Relationship Id="rId9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7.bin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8.jpeg"/><Relationship Id="rId11" Type="http://schemas.openxmlformats.org/officeDocument/2006/relationships/image" Target="../media/image5.emf"/><Relationship Id="rId5" Type="http://schemas.openxmlformats.org/officeDocument/2006/relationships/image" Target="../media/image27.png"/><Relationship Id="rId10" Type="http://schemas.openxmlformats.org/officeDocument/2006/relationships/oleObject" Target="../embeddings/oleObject28.bin"/><Relationship Id="rId4" Type="http://schemas.openxmlformats.org/officeDocument/2006/relationships/image" Target="../media/image26.jpeg"/><Relationship Id="rId9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Текст 13">
            <a:extLst>
              <a:ext uri="{FF2B5EF4-FFF2-40B4-BE49-F238E27FC236}">
                <a16:creationId xmlns:a16="http://schemas.microsoft.com/office/drawing/2014/main" id="{76867D71-F841-40A7-A3E5-0394E5CD81C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50282" y="1960028"/>
            <a:ext cx="8008795" cy="2291633"/>
          </a:xfrm>
        </p:spPr>
        <p:txBody>
          <a:bodyPr/>
          <a:lstStyle/>
          <a:p>
            <a:pPr algn="l">
              <a:spcBef>
                <a:spcPts val="1800"/>
              </a:spcBef>
            </a:pPr>
            <a:r>
              <a:rPr lang="ru-RU" sz="3800" b="0" dirty="0">
                <a:solidFill>
                  <a:srgbClr val="133BAD"/>
                </a:solidFill>
              </a:rPr>
              <a:t>Поддержка предпринимательства для развития регионов – </a:t>
            </a:r>
            <a:br>
              <a:rPr lang="ru-RU" sz="3800" b="0" dirty="0">
                <a:solidFill>
                  <a:srgbClr val="133BAD"/>
                </a:solidFill>
              </a:rPr>
            </a:br>
            <a:r>
              <a:rPr lang="ru-RU" sz="3800" b="0" dirty="0">
                <a:solidFill>
                  <a:srgbClr val="133BAD"/>
                </a:solidFill>
              </a:rPr>
              <a:t>опыт проекта «Малые города»</a:t>
            </a:r>
          </a:p>
          <a:p>
            <a:pPr algn="l"/>
            <a:endParaRPr lang="ru-RU" sz="2200" dirty="0"/>
          </a:p>
          <a:p>
            <a:pPr algn="l"/>
            <a:endParaRPr lang="ru-RU" sz="3000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32BD3D37-2492-41CB-BFE2-41C7CDB80AB8}"/>
              </a:ext>
            </a:extLst>
          </p:cNvPr>
          <p:cNvGrpSpPr/>
          <p:nvPr/>
        </p:nvGrpSpPr>
        <p:grpSpPr>
          <a:xfrm>
            <a:off x="228600" y="285750"/>
            <a:ext cx="1924050" cy="1066800"/>
            <a:chOff x="284915" y="1131095"/>
            <a:chExt cx="1429831" cy="8169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7E02D6F-5EAF-4FE0-8023-1AE56270FBD8}"/>
                </a:ext>
              </a:extLst>
            </p:cNvPr>
            <p:cNvSpPr/>
            <p:nvPr/>
          </p:nvSpPr>
          <p:spPr>
            <a:xfrm>
              <a:off x="284915" y="1676094"/>
              <a:ext cx="1429831" cy="27190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000" dirty="0">
                  <a:solidFill>
                    <a:srgbClr val="000000"/>
                  </a:solidFill>
                  <a:latin typeface="Myriad Pro" panose="020B0503030403020204" pitchFamily="34" charset="0"/>
                  <a:ea typeface="Cambria" panose="02040503050406030204" pitchFamily="18" charset="0"/>
                  <a:cs typeface="Times New Roman" panose="02020603050405020304" pitchFamily="18" charset="0"/>
                </a:rPr>
                <a:t>Проект финансируется</a:t>
              </a:r>
              <a:br>
                <a:rPr lang="ru-RU" sz="1000" dirty="0">
                  <a:solidFill>
                    <a:srgbClr val="000000"/>
                  </a:solidFill>
                  <a:latin typeface="Myriad Pro" panose="020B0503030403020204" pitchFamily="34" charset="0"/>
                  <a:ea typeface="Cambria" panose="02040503050406030204" pitchFamily="18" charset="0"/>
                  <a:cs typeface="Times New Roman" panose="02020603050405020304" pitchFamily="18" charset="0"/>
                </a:rPr>
              </a:br>
              <a:r>
                <a:rPr lang="ru-RU" sz="1000" dirty="0">
                  <a:solidFill>
                    <a:srgbClr val="000000"/>
                  </a:solidFill>
                  <a:latin typeface="Myriad Pro" panose="020B0503030403020204" pitchFamily="34" charset="0"/>
                  <a:ea typeface="Cambria" panose="02040503050406030204" pitchFamily="18" charset="0"/>
                  <a:cs typeface="Times New Roman" panose="02020603050405020304" pitchFamily="18" charset="0"/>
                </a:rPr>
                <a:t>Российской Федерацией</a:t>
              </a:r>
              <a:endParaRPr lang="en-US" sz="1000" dirty="0"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" name="Picture 8" descr="http://eng.flag.kremlin.ru/i/flag-big.png">
              <a:extLst>
                <a:ext uri="{FF2B5EF4-FFF2-40B4-BE49-F238E27FC236}">
                  <a16:creationId xmlns:a16="http://schemas.microsoft.com/office/drawing/2014/main" id="{FA4D1C22-48C0-4D50-9B96-D33993C36B42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242" y="1131095"/>
              <a:ext cx="750094" cy="500539"/>
            </a:xfrm>
            <a:prstGeom prst="rect">
              <a:avLst/>
            </a:prstGeom>
            <a:noFill/>
            <a:ln>
              <a:solidFill>
                <a:srgbClr val="5B9BD5"/>
              </a:solidFill>
            </a:ln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014FA84A-4326-4589-91F4-137AC472AEB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886200" y="228601"/>
            <a:ext cx="1425707" cy="1219199"/>
          </a:xfrm>
          <a:prstGeom prst="rect">
            <a:avLst/>
          </a:prstGeom>
        </p:spPr>
      </p:pic>
      <p:sp>
        <p:nvSpPr>
          <p:cNvPr id="13" name="Текст 13">
            <a:extLst>
              <a:ext uri="{FF2B5EF4-FFF2-40B4-BE49-F238E27FC236}">
                <a16:creationId xmlns:a16="http://schemas.microsoft.com/office/drawing/2014/main" id="{36FE7AD4-FAB6-4DD9-AE0E-5564CBF9CB23}"/>
              </a:ext>
            </a:extLst>
          </p:cNvPr>
          <p:cNvSpPr txBox="1">
            <a:spLocks/>
          </p:cNvSpPr>
          <p:nvPr/>
        </p:nvSpPr>
        <p:spPr>
          <a:xfrm>
            <a:off x="738517" y="4336194"/>
            <a:ext cx="5795019" cy="2111801"/>
          </a:xfrm>
          <a:prstGeom prst="rect">
            <a:avLst/>
          </a:prstGeom>
        </p:spPr>
        <p:txBody>
          <a:bodyPr vert="horz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 i="0">
                <a:solidFill>
                  <a:srgbClr val="003399"/>
                </a:solidFill>
                <a:latin typeface="Myriad Pro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algn="l">
              <a:spcAft>
                <a:spcPts val="1200"/>
              </a:spcAft>
            </a:pPr>
            <a:r>
              <a:rPr lang="ru-RU" sz="2400" b="0" kern="0" dirty="0">
                <a:solidFill>
                  <a:schemeClr val="tx1"/>
                </a:solidFill>
              </a:rPr>
              <a:t>Марина Калиновская, </a:t>
            </a:r>
            <a:br>
              <a:rPr lang="ru-RU" sz="2400" b="0" kern="0" dirty="0">
                <a:solidFill>
                  <a:schemeClr val="tx1"/>
                </a:solidFill>
              </a:rPr>
            </a:br>
            <a:r>
              <a:rPr lang="ru-RU" sz="2400" b="0" kern="0" dirty="0">
                <a:solidFill>
                  <a:schemeClr val="tx1"/>
                </a:solidFill>
              </a:rPr>
              <a:t>руководитель проекта ПРООН</a:t>
            </a:r>
          </a:p>
          <a:p>
            <a:pPr algn="l"/>
            <a:r>
              <a:rPr lang="ru-RU" sz="2400" b="0" dirty="0">
                <a:solidFill>
                  <a:schemeClr val="tx1"/>
                </a:solidFill>
              </a:rPr>
              <a:t>«Содействие занятости и самозанятости населения в малых и средних городах Республики Беларусь»</a:t>
            </a:r>
            <a:r>
              <a:rPr lang="ru-RU" sz="2400" b="0" kern="0" dirty="0">
                <a:solidFill>
                  <a:schemeClr val="tx1"/>
                </a:solidFill>
              </a:rPr>
              <a:t> </a:t>
            </a:r>
          </a:p>
          <a:p>
            <a:pPr algn="l"/>
            <a:endParaRPr lang="en-US" sz="2400" b="0" kern="0" dirty="0">
              <a:solidFill>
                <a:schemeClr val="bg2">
                  <a:lumMod val="50000"/>
                </a:schemeClr>
              </a:solidFill>
            </a:endParaRPr>
          </a:p>
          <a:p>
            <a:pPr algn="l"/>
            <a:r>
              <a:rPr lang="ru-RU" sz="2400" b="0" kern="0" dirty="0">
                <a:solidFill>
                  <a:schemeClr val="tx1"/>
                </a:solidFill>
              </a:rPr>
              <a:t> </a:t>
            </a:r>
            <a:r>
              <a:rPr lang="ru-RU" sz="2300" b="0" kern="0" dirty="0">
                <a:solidFill>
                  <a:schemeClr val="bg2">
                    <a:lumMod val="75000"/>
                  </a:schemeClr>
                </a:solidFill>
              </a:rPr>
              <a:t> </a:t>
            </a:r>
            <a:br>
              <a:rPr lang="ru-RU" sz="2300" b="0" kern="0" dirty="0">
                <a:solidFill>
                  <a:schemeClr val="bg2">
                    <a:lumMod val="75000"/>
                  </a:schemeClr>
                </a:solidFill>
              </a:rPr>
            </a:br>
            <a:endParaRPr lang="en-US" sz="2300" b="0" kern="0" dirty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r>
              <a:rPr lang="ru-RU" sz="2200" b="0" kern="1200" dirty="0">
                <a:solidFill>
                  <a:schemeClr val="bg2">
                    <a:lumMod val="75000"/>
                  </a:schemeClr>
                </a:solidFill>
              </a:rPr>
              <a:t>	</a:t>
            </a:r>
            <a:endParaRPr lang="ru-RU" sz="2200" kern="0" dirty="0">
              <a:solidFill>
                <a:schemeClr val="bg2">
                  <a:lumMod val="75000"/>
                </a:schemeClr>
              </a:solidFill>
            </a:endParaRPr>
          </a:p>
          <a:p>
            <a:pPr algn="l"/>
            <a:endParaRPr lang="ru-RU" sz="3000" kern="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7F5B608-8E87-4A61-9C75-EA04047009B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10515" y="4251661"/>
            <a:ext cx="2094195" cy="2083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91518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FDD5C6A0-F3B8-4ECD-809D-266E2D3B7831}"/>
              </a:ext>
            </a:extLst>
          </p:cNvPr>
          <p:cNvSpPr txBox="1">
            <a:spLocks/>
          </p:cNvSpPr>
          <p:nvPr/>
        </p:nvSpPr>
        <p:spPr>
          <a:xfrm>
            <a:off x="228600" y="1261500"/>
            <a:ext cx="8741664" cy="102950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6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20</a:t>
            </a:r>
            <a:r>
              <a:rPr lang="ru-RU" sz="36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семинаров по основам бизнеса</a:t>
            </a:r>
            <a:r>
              <a:rPr lang="ru-RU" sz="2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endParaRPr lang="en-US" sz="24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684B78F-B1F4-4142-9978-68881944B40C}"/>
              </a:ext>
            </a:extLst>
          </p:cNvPr>
          <p:cNvSpPr txBox="1">
            <a:spLocks/>
          </p:cNvSpPr>
          <p:nvPr/>
        </p:nvSpPr>
        <p:spPr>
          <a:xfrm>
            <a:off x="228598" y="2190786"/>
            <a:ext cx="8540496" cy="100441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6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30</a:t>
            </a:r>
            <a:r>
              <a:rPr lang="ru-RU" sz="36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семинаров для предпринимателей </a:t>
            </a:r>
            <a:r>
              <a:rPr lang="ru-RU" sz="2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endParaRPr lang="en-US" sz="24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5025903C-C7A4-4549-A3E9-96F5D303667E}"/>
              </a:ext>
            </a:extLst>
          </p:cNvPr>
          <p:cNvSpPr txBox="1">
            <a:spLocks/>
          </p:cNvSpPr>
          <p:nvPr/>
        </p:nvSpPr>
        <p:spPr>
          <a:xfrm>
            <a:off x="126624" y="3237955"/>
            <a:ext cx="8369135" cy="132904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6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1060</a:t>
            </a:r>
            <a:r>
              <a:rPr lang="ru-RU" sz="5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r>
              <a:rPr lang="ru-RU" sz="36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участников  </a:t>
            </a:r>
            <a:r>
              <a:rPr lang="ru-RU" sz="3600" i="1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56% ж, 44% м</a:t>
            </a:r>
            <a:endParaRPr lang="en-US" sz="3600" i="1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12" name="Text Placeholder 2">
            <a:extLst>
              <a:ext uri="{FF2B5EF4-FFF2-40B4-BE49-F238E27FC236}">
                <a16:creationId xmlns:a16="http://schemas.microsoft.com/office/drawing/2014/main" id="{BE665696-6E62-4776-A68D-39C2C26E3065}"/>
              </a:ext>
            </a:extLst>
          </p:cNvPr>
          <p:cNvSpPr txBox="1">
            <a:spLocks/>
          </p:cNvSpPr>
          <p:nvPr/>
        </p:nvSpPr>
        <p:spPr>
          <a:xfrm>
            <a:off x="228598" y="4293166"/>
            <a:ext cx="8369135" cy="1029504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6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4.</a:t>
            </a:r>
            <a:r>
              <a:rPr lang="ru-RU" sz="6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7</a:t>
            </a:r>
            <a:r>
              <a:rPr lang="en-US" sz="5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r>
              <a:rPr lang="ru-RU" sz="36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из</a:t>
            </a:r>
            <a:r>
              <a:rPr lang="ru-RU" sz="5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r>
              <a:rPr lang="ru-RU" sz="6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5</a:t>
            </a:r>
            <a:r>
              <a:rPr lang="ru-RU" sz="5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r>
              <a:rPr lang="ru-RU" sz="36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средняя</a:t>
            </a:r>
            <a:r>
              <a:rPr lang="ru-RU" sz="5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r>
              <a:rPr lang="ru-RU" sz="36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оценка участников</a:t>
            </a:r>
            <a:endParaRPr lang="en-US" sz="24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7" name="Текст 1">
            <a:extLst>
              <a:ext uri="{FF2B5EF4-FFF2-40B4-BE49-F238E27FC236}">
                <a16:creationId xmlns:a16="http://schemas.microsoft.com/office/drawing/2014/main" id="{1F1254DA-04A2-445A-927F-31537FF5E68B}"/>
              </a:ext>
            </a:extLst>
          </p:cNvPr>
          <p:cNvSpPr txBox="1">
            <a:spLocks/>
          </p:cNvSpPr>
          <p:nvPr/>
        </p:nvSpPr>
        <p:spPr>
          <a:xfrm>
            <a:off x="448056" y="235325"/>
            <a:ext cx="7239000" cy="1029504"/>
          </a:xfrm>
          <a:prstGeom prst="rect">
            <a:avLst/>
          </a:prstGeom>
        </p:spPr>
        <p:txBody>
          <a:bodyPr vert="horz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 i="0">
                <a:solidFill>
                  <a:srgbClr val="003399"/>
                </a:solidFill>
                <a:latin typeface="Myriad Pro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algn="l"/>
            <a:r>
              <a:rPr lang="en-US" sz="3100" b="0" kern="0" dirty="0">
                <a:solidFill>
                  <a:srgbClr val="2E9AD0"/>
                </a:solidFill>
              </a:rPr>
              <a:t>II. </a:t>
            </a:r>
            <a:r>
              <a:rPr lang="ru-RU" sz="3100" b="0" kern="0" dirty="0">
                <a:solidFill>
                  <a:srgbClr val="2E9AD0"/>
                </a:solidFill>
              </a:rPr>
              <a:t>Расширение образовательных возможностей в малых городах</a:t>
            </a:r>
            <a:endParaRPr lang="ru-RU" sz="2200" b="0" kern="0" dirty="0">
              <a:solidFill>
                <a:srgbClr val="2E9AD0"/>
              </a:solidFill>
            </a:endParaRPr>
          </a:p>
          <a:p>
            <a:pPr algn="l"/>
            <a:endParaRPr lang="ru-RU" kern="0" dirty="0"/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C7B509BC-B4B4-42F8-BA2A-7C9BB36F83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411465"/>
              </p:ext>
            </p:extLst>
          </p:nvPr>
        </p:nvGraphicFramePr>
        <p:xfrm>
          <a:off x="1577251" y="5260129"/>
          <a:ext cx="1597870" cy="159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4" name="Acrobat Document" r:id="rId4" imgW="11768400" imgH="11751120" progId="AcroExch.Document.DC">
                  <p:embed/>
                </p:oleObj>
              </mc:Choice>
              <mc:Fallback>
                <p:oleObj name="Acrobat Document" r:id="rId4" imgW="11768400" imgH="11751120" progId="AcroExch.Document.DC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C7B509BC-B4B4-42F8-BA2A-7C9BB36F838C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77251" y="5260129"/>
                        <a:ext cx="1597870" cy="1597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69170436-A526-4708-92F9-3DA636F22A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50473595"/>
              </p:ext>
            </p:extLst>
          </p:nvPr>
        </p:nvGraphicFramePr>
        <p:xfrm>
          <a:off x="2998359" y="5228211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Acrobat Document" r:id="rId6" imgW="11344126" imgH="11344187" progId="AcroExch.Document.DC">
                  <p:embed/>
                </p:oleObj>
              </mc:Choice>
              <mc:Fallback>
                <p:oleObj name="Acrobat Document" r:id="rId6" imgW="11344126" imgH="11344187" progId="AcroExch.Document.DC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69170436-A526-4708-92F9-3DA636F22AF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998359" y="5228211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8CF6D15F-88D3-4DCB-9CB0-A55481E191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62565091"/>
              </p:ext>
            </p:extLst>
          </p:nvPr>
        </p:nvGraphicFramePr>
        <p:xfrm>
          <a:off x="4501514" y="5248399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Acrobat Document" r:id="rId8" imgW="11768400" imgH="11751120" progId="AcroExch.Document.DC">
                  <p:embed/>
                </p:oleObj>
              </mc:Choice>
              <mc:Fallback>
                <p:oleObj name="Acrobat Document" r:id="rId8" imgW="11768400" imgH="11751120" progId="AcroExch.Document.DC">
                  <p:embed/>
                  <p:pic>
                    <p:nvPicPr>
                      <p:cNvPr id="13" name="Object 12">
                        <a:extLst>
                          <a:ext uri="{FF2B5EF4-FFF2-40B4-BE49-F238E27FC236}">
                            <a16:creationId xmlns:a16="http://schemas.microsoft.com/office/drawing/2014/main" id="{8CF6D15F-88D3-4DCB-9CB0-A55481E191A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501514" y="5248399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55CE4F58-88C6-48D2-9B6E-D527F8825A9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1960491"/>
              </p:ext>
            </p:extLst>
          </p:nvPr>
        </p:nvGraphicFramePr>
        <p:xfrm>
          <a:off x="7401734" y="5208021"/>
          <a:ext cx="1672544" cy="167254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7" name="Acrobat Document" r:id="rId10" imgW="11768400" imgH="11751120" progId="AcroExch.Document.DC">
                  <p:embed/>
                </p:oleObj>
              </mc:Choice>
              <mc:Fallback>
                <p:oleObj name="Acrobat Document" r:id="rId10" imgW="11768400" imgH="11751120" progId="AcroExch.Document.DC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55CE4F58-88C6-48D2-9B6E-D527F8825A9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7401734" y="5208021"/>
                        <a:ext cx="1672544" cy="167254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4">
            <a:extLst>
              <a:ext uri="{FF2B5EF4-FFF2-40B4-BE49-F238E27FC236}">
                <a16:creationId xmlns:a16="http://schemas.microsoft.com/office/drawing/2014/main" id="{B9DCE081-200A-417E-9239-C2151E5DF2A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26937437"/>
              </p:ext>
            </p:extLst>
          </p:nvPr>
        </p:nvGraphicFramePr>
        <p:xfrm>
          <a:off x="5965838" y="5228210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Acrobat Document" r:id="rId12" imgW="11768400" imgH="11751120" progId="AcroExch.Document.DC">
                  <p:embed/>
                </p:oleObj>
              </mc:Choice>
              <mc:Fallback>
                <p:oleObj name="Acrobat Document" r:id="rId12" imgW="11768400" imgH="11751120" progId="AcroExch.Document.DC">
                  <p:embed/>
                  <p:pic>
                    <p:nvPicPr>
                      <p:cNvPr id="15" name="Object 14">
                        <a:extLst>
                          <a:ext uri="{FF2B5EF4-FFF2-40B4-BE49-F238E27FC236}">
                            <a16:creationId xmlns:a16="http://schemas.microsoft.com/office/drawing/2014/main" id="{B9DCE081-200A-417E-9239-C2151E5DF2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5965838" y="5228210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31936170-0CED-4E5D-A1BE-387D50ED64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2204722"/>
              </p:ext>
            </p:extLst>
          </p:nvPr>
        </p:nvGraphicFramePr>
        <p:xfrm>
          <a:off x="0" y="5247124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Acrobat Document" r:id="rId14" imgW="11768400" imgH="11751120" progId="AcroExch.Document.DC">
                  <p:embed/>
                </p:oleObj>
              </mc:Choice>
              <mc:Fallback>
                <p:oleObj name="Acrobat Document" r:id="rId14" imgW="11768400" imgH="11751120" progId="AcroExch.Document.DC">
                  <p:embed/>
                  <p:pic>
                    <p:nvPicPr>
                      <p:cNvPr id="16" name="Object 15">
                        <a:extLst>
                          <a:ext uri="{FF2B5EF4-FFF2-40B4-BE49-F238E27FC236}">
                            <a16:creationId xmlns:a16="http://schemas.microsoft.com/office/drawing/2014/main" id="{31936170-0CED-4E5D-A1BE-387D50ED64A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0" y="5247124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255813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BD3D37-2492-41CB-BFE2-41C7CDB80AB8}"/>
              </a:ext>
            </a:extLst>
          </p:cNvPr>
          <p:cNvGrpSpPr/>
          <p:nvPr/>
        </p:nvGrpSpPr>
        <p:grpSpPr>
          <a:xfrm>
            <a:off x="228600" y="285750"/>
            <a:ext cx="1924050" cy="1066800"/>
            <a:chOff x="284915" y="1131095"/>
            <a:chExt cx="1429831" cy="8169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7E02D6F-5EAF-4FE0-8023-1AE56270FBD8}"/>
                </a:ext>
              </a:extLst>
            </p:cNvPr>
            <p:cNvSpPr/>
            <p:nvPr/>
          </p:nvSpPr>
          <p:spPr>
            <a:xfrm>
              <a:off x="284915" y="1676094"/>
              <a:ext cx="1429831" cy="27190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ru-RU" sz="1000" dirty="0">
                  <a:solidFill>
                    <a:srgbClr val="000000"/>
                  </a:solidFill>
                  <a:latin typeface="Myriad Pro" panose="020B0503030403020204" pitchFamily="34" charset="0"/>
                  <a:ea typeface="Cambria" panose="02040503050406030204" pitchFamily="18" charset="0"/>
                  <a:cs typeface="Times New Roman" panose="02020603050405020304" pitchFamily="18" charset="0"/>
                </a:rPr>
                <a:t>Проект финансируется</a:t>
              </a:r>
              <a:br>
                <a:rPr lang="ru-RU" sz="1000" dirty="0">
                  <a:solidFill>
                    <a:srgbClr val="000000"/>
                  </a:solidFill>
                  <a:latin typeface="Myriad Pro" panose="020B0503030403020204" pitchFamily="34" charset="0"/>
                  <a:ea typeface="Cambria" panose="02040503050406030204" pitchFamily="18" charset="0"/>
                  <a:cs typeface="Times New Roman" panose="02020603050405020304" pitchFamily="18" charset="0"/>
                </a:rPr>
              </a:br>
              <a:r>
                <a:rPr lang="ru-RU" sz="1000" dirty="0">
                  <a:solidFill>
                    <a:srgbClr val="000000"/>
                  </a:solidFill>
                  <a:latin typeface="Myriad Pro" panose="020B0503030403020204" pitchFamily="34" charset="0"/>
                  <a:ea typeface="Cambria" panose="02040503050406030204" pitchFamily="18" charset="0"/>
                  <a:cs typeface="Times New Roman" panose="02020603050405020304" pitchFamily="18" charset="0"/>
                </a:rPr>
                <a:t>Российской Федерацией</a:t>
              </a:r>
              <a:endParaRPr lang="en-US" sz="1000" dirty="0">
                <a:ea typeface="Cambria" panose="020405030504060302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" name="Picture 8" descr="http://eng.flag.kremlin.ru/i/flag-big.png">
              <a:extLst>
                <a:ext uri="{FF2B5EF4-FFF2-40B4-BE49-F238E27FC236}">
                  <a16:creationId xmlns:a16="http://schemas.microsoft.com/office/drawing/2014/main" id="{FA4D1C22-48C0-4D50-9B96-D33993C36B42}"/>
                </a:ext>
              </a:extLst>
            </p:cNvPr>
            <p:cNvPicPr/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9242" y="1131095"/>
              <a:ext cx="750094" cy="500539"/>
            </a:xfrm>
            <a:prstGeom prst="rect">
              <a:avLst/>
            </a:prstGeom>
            <a:noFill/>
            <a:ln>
              <a:solidFill>
                <a:srgbClr val="5B9BD5"/>
              </a:solidFill>
            </a:ln>
          </p:spPr>
        </p:pic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014FA84A-4326-4589-91F4-137AC472AEB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3886200" y="228601"/>
            <a:ext cx="1425707" cy="1219199"/>
          </a:xfrm>
          <a:prstGeom prst="rect">
            <a:avLst/>
          </a:prstGeom>
        </p:spPr>
      </p:pic>
      <p:sp>
        <p:nvSpPr>
          <p:cNvPr id="4" name="AutoShape 2" descr="Image result for Ð¾ÑÐ¼ÐµÑÐºÐ° Ð½Ð° ÐºÐ°ÑÑÐµ">
            <a:extLst>
              <a:ext uri="{FF2B5EF4-FFF2-40B4-BE49-F238E27FC236}">
                <a16:creationId xmlns:a16="http://schemas.microsoft.com/office/drawing/2014/main" id="{FD4BB813-0D33-46D7-99E5-451AD045DD5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2952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DDF9685-4677-4810-8013-C08B9037BB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0904" y="5411129"/>
            <a:ext cx="3671188" cy="1355431"/>
          </a:xfrm>
          <a:prstGeom prst="rect">
            <a:avLst/>
          </a:prstGeom>
        </p:spPr>
      </p:pic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5EBAAD5E-12C9-4BF5-8A27-E771F0188CE3}"/>
              </a:ext>
            </a:extLst>
          </p:cNvPr>
          <p:cNvSpPr txBox="1">
            <a:spLocks/>
          </p:cNvSpPr>
          <p:nvPr/>
        </p:nvSpPr>
        <p:spPr>
          <a:xfrm>
            <a:off x="1674393" y="1963717"/>
            <a:ext cx="6152871" cy="3352161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 algn="ctr">
              <a:spcBef>
                <a:spcPts val="0"/>
              </a:spcBef>
              <a:buNone/>
            </a:pPr>
            <a:r>
              <a:rPr lang="ru-RU" sz="2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Спасибо за внимание!</a:t>
            </a:r>
            <a:r>
              <a:rPr lang="en-US" sz="2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endParaRPr lang="ru-RU" sz="24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US" sz="24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Руководитель проекта Марина Калиновская </a:t>
            </a:r>
            <a:endParaRPr lang="en-US" sz="24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be-BY" sz="2400" kern="0" dirty="0">
              <a:solidFill>
                <a:srgbClr val="2E9AD0"/>
              </a:solidFill>
              <a:latin typeface="Myriad Pro" panose="020B0503030403020204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en-US" sz="2400" kern="0" dirty="0">
                <a:solidFill>
                  <a:srgbClr val="2E9AD0"/>
                </a:solidFill>
                <a:latin typeface="Myriad Pro" panose="020B0503030403020204" pitchFamily="34" charset="0"/>
              </a:rPr>
              <a:t>marina.kalinouskaya@undp.org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400" kern="0" dirty="0">
                <a:solidFill>
                  <a:srgbClr val="2E9AD0"/>
                </a:solidFill>
                <a:latin typeface="Myriad Pro" panose="020B0503030403020204" pitchFamily="34" charset="0"/>
              </a:rPr>
              <a:t>www.facebook.com/UNDPinBelarus</a:t>
            </a:r>
            <a:r>
              <a:rPr lang="ru-RU" sz="2400" kern="0" dirty="0">
                <a:solidFill>
                  <a:srgbClr val="2E9AD0"/>
                </a:solidFill>
                <a:latin typeface="Myriad Pro" panose="020B0503030403020204" pitchFamily="34" charset="0"/>
              </a:rPr>
              <a:t> </a:t>
            </a:r>
          </a:p>
          <a:p>
            <a:pPr marL="0" indent="0" algn="ctr">
              <a:spcBef>
                <a:spcPts val="1200"/>
              </a:spcBef>
              <a:buNone/>
            </a:pPr>
            <a:r>
              <a:rPr lang="en-US" sz="2400" kern="0" dirty="0">
                <a:solidFill>
                  <a:srgbClr val="2E9AD0"/>
                </a:solidFill>
                <a:latin typeface="Myriad Pro" panose="020B0503030403020204" pitchFamily="34" charset="0"/>
              </a:rPr>
              <a:t>www.by.undp.org</a:t>
            </a:r>
          </a:p>
          <a:p>
            <a:pPr marL="0" indent="0" algn="ctr">
              <a:spcBef>
                <a:spcPts val="1200"/>
              </a:spcBef>
              <a:buNone/>
            </a:pPr>
            <a:endParaRPr lang="en-US" sz="2400" kern="0" dirty="0">
              <a:solidFill>
                <a:srgbClr val="2E9AD0"/>
              </a:solidFill>
              <a:latin typeface="Myriad Pro" panose="020B0503030403020204" pitchFamily="34" charset="0"/>
            </a:endParaRPr>
          </a:p>
          <a:p>
            <a:pPr marL="0" indent="0" algn="ctr">
              <a:spcBef>
                <a:spcPts val="0"/>
              </a:spcBef>
              <a:buNone/>
            </a:pPr>
            <a:endParaRPr lang="en-US" sz="24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4699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5B7452CF-54AA-4498-853B-9F7F9F48E76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410325" y="2535146"/>
          <a:ext cx="2686050" cy="2686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Acrobat Document" r:id="rId4" imgW="11344126" imgH="11344187" progId="AcroExch.Document.DC">
                  <p:embed/>
                </p:oleObj>
              </mc:Choice>
              <mc:Fallback>
                <p:oleObj name="Acrobat Document" r:id="rId4" imgW="11344126" imgH="11344187" progId="AcroExch.Document.DC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5B7452CF-54AA-4498-853B-9F7F9F48E76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410325" y="2535146"/>
                        <a:ext cx="2686050" cy="26860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Текст 1">
            <a:extLst>
              <a:ext uri="{FF2B5EF4-FFF2-40B4-BE49-F238E27FC236}">
                <a16:creationId xmlns:a16="http://schemas.microsoft.com/office/drawing/2014/main" id="{9E6E0177-34B0-4B3B-ABCF-503ADE552C1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67107" y="1386468"/>
            <a:ext cx="7962137" cy="2005789"/>
          </a:xfrm>
        </p:spPr>
        <p:txBody>
          <a:bodyPr/>
          <a:lstStyle/>
          <a:p>
            <a:pPr algn="l"/>
            <a:r>
              <a:rPr lang="ru-RU" sz="3100" b="0" dirty="0">
                <a:solidFill>
                  <a:schemeClr val="tx1"/>
                </a:solidFill>
              </a:rPr>
              <a:t>ЦЕЛЬ ПРОЕКТА: содействие </a:t>
            </a:r>
            <a:r>
              <a:rPr lang="ru-RU" sz="3100" b="0" u="sng" dirty="0">
                <a:solidFill>
                  <a:schemeClr val="tx1"/>
                </a:solidFill>
              </a:rPr>
              <a:t>эффективной занятости</a:t>
            </a:r>
            <a:r>
              <a:rPr lang="ru-RU" sz="3100" b="0" dirty="0">
                <a:solidFill>
                  <a:schemeClr val="tx1"/>
                </a:solidFill>
              </a:rPr>
              <a:t> населения через </a:t>
            </a:r>
            <a:r>
              <a:rPr lang="ru-RU" sz="3100" b="0" u="sng" dirty="0">
                <a:solidFill>
                  <a:schemeClr val="tx1"/>
                </a:solidFill>
              </a:rPr>
              <a:t>развитие предпринимательства </a:t>
            </a:r>
            <a:r>
              <a:rPr lang="ru-RU" sz="3100" b="0" dirty="0">
                <a:solidFill>
                  <a:schemeClr val="tx1"/>
                </a:solidFill>
              </a:rPr>
              <a:t>в малых и средних городах Беларуси</a:t>
            </a:r>
          </a:p>
          <a:p>
            <a:pPr algn="l"/>
            <a:endParaRPr lang="ru-RU" sz="2200" b="0" dirty="0"/>
          </a:p>
          <a:p>
            <a:pPr algn="l"/>
            <a:endParaRPr lang="ru-RU" dirty="0"/>
          </a:p>
        </p:txBody>
      </p:sp>
      <p:sp>
        <p:nvSpPr>
          <p:cNvPr id="14" name="Текст 1">
            <a:extLst>
              <a:ext uri="{FF2B5EF4-FFF2-40B4-BE49-F238E27FC236}">
                <a16:creationId xmlns:a16="http://schemas.microsoft.com/office/drawing/2014/main" id="{DEFAD538-C19B-49F2-A8B0-B005E9B55206}"/>
              </a:ext>
            </a:extLst>
          </p:cNvPr>
          <p:cNvSpPr txBox="1">
            <a:spLocks/>
          </p:cNvSpPr>
          <p:nvPr/>
        </p:nvSpPr>
        <p:spPr>
          <a:xfrm>
            <a:off x="488935" y="3429167"/>
            <a:ext cx="6551945" cy="1880594"/>
          </a:xfrm>
          <a:prstGeom prst="rect">
            <a:avLst/>
          </a:prstGeom>
        </p:spPr>
        <p:txBody>
          <a:bodyPr vert="horz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 i="0">
                <a:solidFill>
                  <a:srgbClr val="003399"/>
                </a:solidFill>
                <a:latin typeface="Myriad Pro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3200" b="0" kern="0" dirty="0">
                <a:solidFill>
                  <a:schemeClr val="tx1"/>
                </a:solidFill>
              </a:rPr>
              <a:t>Витебская и Могилевская области</a:t>
            </a:r>
          </a:p>
          <a:p>
            <a:pPr algn="l">
              <a:spcBef>
                <a:spcPts val="0"/>
              </a:spcBef>
            </a:pPr>
            <a:r>
              <a:rPr lang="ru-RU" sz="3200" b="0" kern="0" dirty="0">
                <a:solidFill>
                  <a:schemeClr val="tx1"/>
                </a:solidFill>
              </a:rPr>
              <a:t>Февраль 2017 – Февраль 2020</a:t>
            </a:r>
          </a:p>
          <a:p>
            <a:pPr algn="l">
              <a:spcBef>
                <a:spcPts val="0"/>
              </a:spcBef>
            </a:pPr>
            <a:r>
              <a:rPr lang="ru-RU" sz="3200" b="0" kern="0" dirty="0">
                <a:solidFill>
                  <a:schemeClr val="tx1"/>
                </a:solidFill>
              </a:rPr>
              <a:t>Бюджет 1 млн </a:t>
            </a:r>
            <a:r>
              <a:rPr lang="en-US" sz="3200" b="0" kern="0" dirty="0">
                <a:solidFill>
                  <a:schemeClr val="tx1"/>
                </a:solidFill>
              </a:rPr>
              <a:t>$</a:t>
            </a:r>
            <a:endParaRPr lang="ru-RU" sz="3200" b="0" kern="0" dirty="0">
              <a:solidFill>
                <a:schemeClr val="tx1"/>
              </a:solidFill>
            </a:endParaRPr>
          </a:p>
          <a:p>
            <a:pPr algn="l"/>
            <a:endParaRPr lang="ru-RU" i="1" kern="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36518A-D36D-401B-8C08-56DFE89FA144}"/>
              </a:ext>
            </a:extLst>
          </p:cNvPr>
          <p:cNvSpPr/>
          <p:nvPr/>
        </p:nvSpPr>
        <p:spPr>
          <a:xfrm>
            <a:off x="544449" y="263663"/>
            <a:ext cx="6990207" cy="940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3400" kern="0" dirty="0">
                <a:solidFill>
                  <a:srgbClr val="2E9AD0"/>
                </a:solidFill>
                <a:latin typeface="Myriad Pro" panose="020B0503030403020204" pitchFamily="34" charset="0"/>
              </a:rPr>
              <a:t>Развитие регионов через поддержку малого бизнеса </a:t>
            </a:r>
            <a:endParaRPr lang="en-US" sz="3400" kern="0" dirty="0">
              <a:solidFill>
                <a:srgbClr val="2E9AD0"/>
              </a:solidFill>
              <a:latin typeface="Myriad Pro" panose="020B0503030403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152A60F-A796-4914-928A-D2DFBDCA6D55}"/>
              </a:ext>
            </a:extLst>
          </p:cNvPr>
          <p:cNvGrpSpPr/>
          <p:nvPr/>
        </p:nvGrpSpPr>
        <p:grpSpPr>
          <a:xfrm>
            <a:off x="0" y="4836783"/>
            <a:ext cx="9103446" cy="2040131"/>
            <a:chOff x="0" y="4836783"/>
            <a:chExt cx="9103446" cy="2040131"/>
          </a:xfrm>
        </p:grpSpPr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BC025760-3117-4137-B4D8-3D7F10B0AA0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213843852"/>
                </p:ext>
              </p:extLst>
            </p:nvPr>
          </p:nvGraphicFramePr>
          <p:xfrm>
            <a:off x="7097657" y="4863888"/>
            <a:ext cx="2005789" cy="200578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7" name="Acrobat Document" r:id="rId6" imgW="11768400" imgH="11751120" progId="AcroExch.Document.DC">
                    <p:embed/>
                  </p:oleObj>
                </mc:Choice>
                <mc:Fallback>
                  <p:oleObj name="Acrobat Document" r:id="rId6" imgW="11768400" imgH="11751120" progId="AcroExch.Document.DC">
                    <p:embed/>
                    <p:pic>
                      <p:nvPicPr>
                        <p:cNvPr id="6" name="Object 5">
                          <a:extLst>
                            <a:ext uri="{FF2B5EF4-FFF2-40B4-BE49-F238E27FC236}">
                              <a16:creationId xmlns:a16="http://schemas.microsoft.com/office/drawing/2014/main" id="{BC025760-3117-4137-B4D8-3D7F10B0AA0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7097657" y="4863888"/>
                          <a:ext cx="2005789" cy="200578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ct 7">
              <a:extLst>
                <a:ext uri="{FF2B5EF4-FFF2-40B4-BE49-F238E27FC236}">
                  <a16:creationId xmlns:a16="http://schemas.microsoft.com/office/drawing/2014/main" id="{A4BEEEC7-388B-46F7-A6C0-175B0AF7F01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37024586"/>
                </p:ext>
              </p:extLst>
            </p:nvPr>
          </p:nvGraphicFramePr>
          <p:xfrm>
            <a:off x="0" y="4871966"/>
            <a:ext cx="2004948" cy="20049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8" name="Acrobat Document" r:id="rId8" imgW="11768400" imgH="11751120" progId="AcroExch.Document.DC">
                    <p:embed/>
                  </p:oleObj>
                </mc:Choice>
                <mc:Fallback>
                  <p:oleObj name="Acrobat Document" r:id="rId8" imgW="11768400" imgH="11751120" progId="AcroExch.Document.DC">
                    <p:embed/>
                    <p:pic>
                      <p:nvPicPr>
                        <p:cNvPr id="8" name="Object 7">
                          <a:extLst>
                            <a:ext uri="{FF2B5EF4-FFF2-40B4-BE49-F238E27FC236}">
                              <a16:creationId xmlns:a16="http://schemas.microsoft.com/office/drawing/2014/main" id="{A4BEEEC7-388B-46F7-A6C0-175B0AF7F01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0" y="4871966"/>
                          <a:ext cx="2004948" cy="200494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7">
              <a:extLst>
                <a:ext uri="{FF2B5EF4-FFF2-40B4-BE49-F238E27FC236}">
                  <a16:creationId xmlns:a16="http://schemas.microsoft.com/office/drawing/2014/main" id="{35C380BF-2473-4FCF-9934-085ECAAD66F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589175458"/>
                </p:ext>
              </p:extLst>
            </p:nvPr>
          </p:nvGraphicFramePr>
          <p:xfrm>
            <a:off x="1790477" y="4839296"/>
            <a:ext cx="2004948" cy="20049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9" name="Acrobat Document" r:id="rId10" imgW="11768400" imgH="11751120" progId="AcroExch.Document.DC">
                    <p:embed/>
                  </p:oleObj>
                </mc:Choice>
                <mc:Fallback>
                  <p:oleObj name="Acrobat Document" r:id="rId10" imgW="11768400" imgH="11751120" progId="AcroExch.Document.DC">
                    <p:embed/>
                    <p:pic>
                      <p:nvPicPr>
                        <p:cNvPr id="18" name="Object 17">
                          <a:extLst>
                            <a:ext uri="{FF2B5EF4-FFF2-40B4-BE49-F238E27FC236}">
                              <a16:creationId xmlns:a16="http://schemas.microsoft.com/office/drawing/2014/main" id="{35C380BF-2473-4FCF-9934-085ECAAD66F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1790477" y="4839296"/>
                          <a:ext cx="2004948" cy="200494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ct 18">
              <a:extLst>
                <a:ext uri="{FF2B5EF4-FFF2-40B4-BE49-F238E27FC236}">
                  <a16:creationId xmlns:a16="http://schemas.microsoft.com/office/drawing/2014/main" id="{D769C116-C931-4AB2-92D3-F87F8362421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442119755"/>
                </p:ext>
              </p:extLst>
            </p:nvPr>
          </p:nvGraphicFramePr>
          <p:xfrm>
            <a:off x="3586549" y="4836783"/>
            <a:ext cx="2004948" cy="20049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0" name="Acrobat Document" r:id="rId12" imgW="11768400" imgH="11751120" progId="AcroExch.Document.DC">
                    <p:embed/>
                  </p:oleObj>
                </mc:Choice>
                <mc:Fallback>
                  <p:oleObj name="Acrobat Document" r:id="rId12" imgW="11768400" imgH="11751120" progId="AcroExch.Document.DC">
                    <p:embed/>
                    <p:pic>
                      <p:nvPicPr>
                        <p:cNvPr id="19" name="Object 18">
                          <a:extLst>
                            <a:ext uri="{FF2B5EF4-FFF2-40B4-BE49-F238E27FC236}">
                              <a16:creationId xmlns:a16="http://schemas.microsoft.com/office/drawing/2014/main" id="{D769C116-C931-4AB2-92D3-F87F83624219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3586549" y="4836783"/>
                          <a:ext cx="2004948" cy="200494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ct 19">
              <a:extLst>
                <a:ext uri="{FF2B5EF4-FFF2-40B4-BE49-F238E27FC236}">
                  <a16:creationId xmlns:a16="http://schemas.microsoft.com/office/drawing/2014/main" id="{AD4BB793-8A20-43FF-8B6C-C9A9C9FCDB1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45509792"/>
                </p:ext>
              </p:extLst>
            </p:nvPr>
          </p:nvGraphicFramePr>
          <p:xfrm>
            <a:off x="5348320" y="4840344"/>
            <a:ext cx="2004949" cy="200494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" name="Acrobat Document" r:id="rId14" imgW="11768400" imgH="11751120" progId="AcroExch.Document.DC">
                    <p:embed/>
                  </p:oleObj>
                </mc:Choice>
                <mc:Fallback>
                  <p:oleObj name="Acrobat Document" r:id="rId14" imgW="11768400" imgH="11751120" progId="AcroExch.Document.DC">
                    <p:embed/>
                    <p:pic>
                      <p:nvPicPr>
                        <p:cNvPr id="20" name="Object 19">
                          <a:extLst>
                            <a:ext uri="{FF2B5EF4-FFF2-40B4-BE49-F238E27FC236}">
                              <a16:creationId xmlns:a16="http://schemas.microsoft.com/office/drawing/2014/main" id="{AD4BB793-8A20-43FF-8B6C-C9A9C9FCDB1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5348320" y="4840344"/>
                          <a:ext cx="2004949" cy="200494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4189963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C973B28-3732-4688-9C76-7E1D48341625}"/>
              </a:ext>
            </a:extLst>
          </p:cNvPr>
          <p:cNvSpPr txBox="1">
            <a:spLocks/>
          </p:cNvSpPr>
          <p:nvPr/>
        </p:nvSpPr>
        <p:spPr>
          <a:xfrm>
            <a:off x="157656" y="504817"/>
            <a:ext cx="2824817" cy="4393886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2400" b="1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I. </a:t>
            </a:r>
            <a:r>
              <a:rPr lang="ru-RU" sz="2400" b="1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Развитие инфраструктуры поддержки</a:t>
            </a:r>
            <a:endParaRPr lang="en-US" sz="2400" b="1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  <a:p>
            <a:pPr marL="0" indent="0">
              <a:buNone/>
            </a:pPr>
            <a:r>
              <a:rPr lang="ru-RU" sz="2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Создание 6 центров поддержки предпринимателей в малых городах: Барань, Глубокое, Горки, Кричев, Мстиславль, Чаусы</a:t>
            </a:r>
          </a:p>
        </p:txBody>
      </p: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475D0B5-BE50-4E9B-B9D9-64B2F62F9908}"/>
              </a:ext>
            </a:extLst>
          </p:cNvPr>
          <p:cNvSpPr txBox="1">
            <a:spLocks/>
          </p:cNvSpPr>
          <p:nvPr/>
        </p:nvSpPr>
        <p:spPr>
          <a:xfrm>
            <a:off x="3109574" y="504817"/>
            <a:ext cx="3026980" cy="4393886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2400" b="1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II. </a:t>
            </a:r>
            <a:r>
              <a:rPr lang="ru-RU" sz="2400" b="1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Расширение образовательных возможностей в малых городах</a:t>
            </a:r>
          </a:p>
          <a:p>
            <a:pPr marL="0" indent="0">
              <a:buNone/>
            </a:pPr>
            <a:r>
              <a:rPr lang="ru-RU" sz="22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Пособия по основам предпринимательства</a:t>
            </a:r>
          </a:p>
          <a:p>
            <a:pPr marL="0" indent="0">
              <a:buNone/>
            </a:pPr>
            <a:r>
              <a:rPr lang="ru-RU" sz="22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Семинары для предпринимателей  </a:t>
            </a:r>
          </a:p>
          <a:p>
            <a:pPr marL="0" indent="0">
              <a:buNone/>
            </a:pPr>
            <a:r>
              <a:rPr lang="ru-RU" sz="22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Стажировки и обучающие поездки в Россию и по Беларуси</a:t>
            </a:r>
            <a:endParaRPr lang="en-US" sz="22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  <a:p>
            <a:pPr marL="0" indent="0">
              <a:buNone/>
            </a:pPr>
            <a:endParaRPr lang="ru-RU" sz="22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  <a:p>
            <a:pPr marL="0" indent="0">
              <a:buNone/>
            </a:pPr>
            <a:r>
              <a:rPr lang="ru-RU" sz="2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24C65F3-7AF3-43F6-882A-5D842BC3C7A9}"/>
              </a:ext>
            </a:extLst>
          </p:cNvPr>
          <p:cNvSpPr txBox="1">
            <a:spLocks/>
          </p:cNvSpPr>
          <p:nvPr/>
        </p:nvSpPr>
        <p:spPr>
          <a:xfrm>
            <a:off x="6245810" y="1870839"/>
            <a:ext cx="2815596" cy="3038374"/>
          </a:xfrm>
          <a:prstGeom prst="rect">
            <a:avLst/>
          </a:prstGeom>
          <a:noFill/>
          <a:ln w="19050">
            <a:solidFill>
              <a:schemeClr val="tx2"/>
            </a:solidFill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en-US" sz="2300" b="1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III. </a:t>
            </a:r>
            <a:r>
              <a:rPr lang="ru-RU" sz="2300" b="1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Развитие производственной кооперации </a:t>
            </a:r>
            <a:r>
              <a:rPr lang="ru-RU" sz="22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Национальный центр субконтрактации </a:t>
            </a: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22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Франчайзинг - для развития регионов</a:t>
            </a:r>
            <a:endParaRPr lang="en-US" sz="22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2011B65-9A76-4CDF-81D6-7AF0F00F9A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0745" y="5191077"/>
            <a:ext cx="4267200" cy="157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8108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B23588E-01C5-42F4-86BF-3A629FA1E5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419792"/>
              </p:ext>
            </p:extLst>
          </p:nvPr>
        </p:nvGraphicFramePr>
        <p:xfrm>
          <a:off x="2684911" y="1097081"/>
          <a:ext cx="1706435" cy="1706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Acrobat Document" r:id="rId4" imgW="11768400" imgH="11751120" progId="AcroExch.Document.DC">
                  <p:embed/>
                </p:oleObj>
              </mc:Choice>
              <mc:Fallback>
                <p:oleObj name="Acrobat Document" r:id="rId4" imgW="11768400" imgH="11751120" progId="AcroExch.Document.DC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B23588E-01C5-42F4-86BF-3A629FA1E5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684911" y="1097081"/>
                        <a:ext cx="1706435" cy="17064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00BF371-E1C7-4DEC-B71E-0028A81CA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3977889"/>
              </p:ext>
            </p:extLst>
          </p:nvPr>
        </p:nvGraphicFramePr>
        <p:xfrm>
          <a:off x="4115916" y="1097082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Acrobat Document" r:id="rId6" imgW="11768400" imgH="11751120" progId="AcroExch.Document.DC">
                  <p:embed/>
                </p:oleObj>
              </mc:Choice>
              <mc:Fallback>
                <p:oleObj name="Acrobat Document" r:id="rId6" imgW="11768400" imgH="11751120" progId="AcroExch.Document.DC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00BF371-E1C7-4DEC-B71E-0028A81CA0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115916" y="1097082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Рисунок 6">
            <a:extLst>
              <a:ext uri="{FF2B5EF4-FFF2-40B4-BE49-F238E27FC236}">
                <a16:creationId xmlns:a16="http://schemas.microsoft.com/office/drawing/2014/main" id="{4A0F16C9-9F0B-418B-B61A-F272A477119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83082" y="5014971"/>
            <a:ext cx="900412" cy="106248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00DF76A-575D-4740-97A8-849DE15D3E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917231" y="5038468"/>
            <a:ext cx="896900" cy="1099882"/>
          </a:xfrm>
          <a:prstGeom prst="rect">
            <a:avLst/>
          </a:prstGeom>
        </p:spPr>
      </p:pic>
      <p:pic>
        <p:nvPicPr>
          <p:cNvPr id="20" name="Рисунок 10">
            <a:extLst>
              <a:ext uri="{FF2B5EF4-FFF2-40B4-BE49-F238E27FC236}">
                <a16:creationId xmlns:a16="http://schemas.microsoft.com/office/drawing/2014/main" id="{AAE93179-1531-4D10-A7E9-E99A9C8138A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921066" y="5093605"/>
            <a:ext cx="763769" cy="966422"/>
          </a:xfrm>
          <a:prstGeom prst="rect">
            <a:avLst/>
          </a:prstGeom>
        </p:spPr>
      </p:pic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FDD5C6A0-F3B8-4ECD-809D-266E2D3B7831}"/>
              </a:ext>
            </a:extLst>
          </p:cNvPr>
          <p:cNvSpPr txBox="1">
            <a:spLocks/>
          </p:cNvSpPr>
          <p:nvPr/>
        </p:nvSpPr>
        <p:spPr>
          <a:xfrm>
            <a:off x="351213" y="2603891"/>
            <a:ext cx="4255539" cy="244583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ru-RU" sz="36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4</a:t>
            </a:r>
            <a:r>
              <a:rPr lang="ru-RU" sz="33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r>
              <a:rPr lang="ru-RU" sz="26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новых центра поддержки предпринимательства </a:t>
            </a:r>
          </a:p>
          <a:p>
            <a:pPr marL="0" indent="0">
              <a:buNone/>
            </a:pPr>
            <a:r>
              <a:rPr lang="ru-RU" sz="3600" u="sng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2</a:t>
            </a:r>
            <a:r>
              <a:rPr lang="ru-RU" sz="2600" u="sng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новых учебных класса и коворкинг-пространства</a:t>
            </a:r>
          </a:p>
          <a:p>
            <a:pPr marL="0" indent="0">
              <a:buNone/>
            </a:pPr>
            <a:r>
              <a:rPr lang="ru-RU" sz="2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 </a:t>
            </a:r>
            <a:endParaRPr lang="en-US" sz="24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69C984E-C68B-4359-839B-6625D0D6DE4D}"/>
              </a:ext>
            </a:extLst>
          </p:cNvPr>
          <p:cNvGrpSpPr/>
          <p:nvPr/>
        </p:nvGrpSpPr>
        <p:grpSpPr>
          <a:xfrm>
            <a:off x="4437985" y="1307972"/>
            <a:ext cx="4073011" cy="3488272"/>
            <a:chOff x="4222130" y="1299798"/>
            <a:chExt cx="4073011" cy="3488272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1D39DD5-CC3C-4DA0-A28B-33A87781C886}"/>
                </a:ext>
              </a:extLst>
            </p:cNvPr>
            <p:cNvGrpSpPr/>
            <p:nvPr/>
          </p:nvGrpSpPr>
          <p:grpSpPr>
            <a:xfrm>
              <a:off x="4222130" y="1299798"/>
              <a:ext cx="4073011" cy="3488272"/>
              <a:chOff x="4004189" y="2042921"/>
              <a:chExt cx="4073011" cy="3488272"/>
            </a:xfrm>
          </p:grpSpPr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06F83C9F-8988-4F33-B4E0-DAF6C122B4D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004189" y="2042921"/>
                <a:ext cx="4073011" cy="3488272"/>
              </a:xfrm>
              <a:prstGeom prst="rect">
                <a:avLst/>
              </a:prstGeom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55271CB1-3F7A-4F6C-B5B0-969D8181AAF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761708" y="2623736"/>
                <a:ext cx="246126" cy="369861"/>
              </a:xfrm>
              <a:prstGeom prst="rect">
                <a:avLst/>
              </a:prstGeom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F4B82847-392D-42CB-B18B-329AFE0F4BA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713630" y="2816821"/>
                <a:ext cx="246126" cy="369862"/>
              </a:xfrm>
              <a:prstGeom prst="rect">
                <a:avLst/>
              </a:prstGeom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F24E648F-14E8-4EC7-9E6D-33296C005B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453207" y="3552128"/>
                <a:ext cx="216722" cy="325675"/>
              </a:xfrm>
              <a:prstGeom prst="rect">
                <a:avLst/>
              </a:prstGeom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781EBF8D-B831-4B68-AE05-0524C905CFA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318781" y="3241652"/>
                <a:ext cx="216722" cy="325675"/>
              </a:xfrm>
              <a:prstGeom prst="rect">
                <a:avLst/>
              </a:prstGeom>
            </p:spPr>
          </p:pic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2800CB81-5524-46E6-8466-CBE07DB3991F}"/>
                </a:ext>
              </a:extLst>
            </p:cNvPr>
            <p:cNvGrpSpPr/>
            <p:nvPr/>
          </p:nvGrpSpPr>
          <p:grpSpPr>
            <a:xfrm>
              <a:off x="7090542" y="2582236"/>
              <a:ext cx="1113934" cy="870386"/>
              <a:chOff x="7028015" y="3251183"/>
              <a:chExt cx="1113934" cy="870386"/>
            </a:xfrm>
          </p:grpSpPr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B4AB2680-D69D-43D0-9020-F8F7458310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607842" y="3795894"/>
                <a:ext cx="534107" cy="325675"/>
              </a:xfrm>
              <a:prstGeom prst="rect">
                <a:avLst/>
              </a:prstGeom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A3BAB779-9935-4201-9F40-87B2C1E8DE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7028015" y="3251183"/>
                <a:ext cx="534107" cy="325675"/>
              </a:xfrm>
              <a:prstGeom prst="rect">
                <a:avLst/>
              </a:prstGeom>
            </p:spPr>
          </p:pic>
        </p:grpSp>
      </p:grpSp>
      <p:pic>
        <p:nvPicPr>
          <p:cNvPr id="43" name="Рисунок 8">
            <a:extLst>
              <a:ext uri="{FF2B5EF4-FFF2-40B4-BE49-F238E27FC236}">
                <a16:creationId xmlns:a16="http://schemas.microsoft.com/office/drawing/2014/main" id="{C466D7DC-DBD9-4B4A-B67E-2B2DA3D6930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53755" y="5098318"/>
            <a:ext cx="781037" cy="938142"/>
          </a:xfrm>
          <a:prstGeom prst="rect">
            <a:avLst/>
          </a:prstGeom>
        </p:spPr>
      </p:pic>
      <p:pic>
        <p:nvPicPr>
          <p:cNvPr id="44" name="Рисунок 3">
            <a:extLst>
              <a:ext uri="{FF2B5EF4-FFF2-40B4-BE49-F238E27FC236}">
                <a16:creationId xmlns:a16="http://schemas.microsoft.com/office/drawing/2014/main" id="{2CE201FF-8763-4328-99A8-6449C180562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987514" y="5099331"/>
            <a:ext cx="781037" cy="956097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1CA43C29-2529-43CF-9959-DEFBE2165FDF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12790" y="5072166"/>
            <a:ext cx="781037" cy="1000983"/>
          </a:xfrm>
          <a:prstGeom prst="rect">
            <a:avLst/>
          </a:prstGeom>
        </p:spPr>
      </p:pic>
      <p:sp>
        <p:nvSpPr>
          <p:cNvPr id="46" name="Content Placeholder 2">
            <a:extLst>
              <a:ext uri="{FF2B5EF4-FFF2-40B4-BE49-F238E27FC236}">
                <a16:creationId xmlns:a16="http://schemas.microsoft.com/office/drawing/2014/main" id="{78768A99-889A-43C4-A1D0-DA1C51E09BB8}"/>
              </a:ext>
            </a:extLst>
          </p:cNvPr>
          <p:cNvSpPr txBox="1">
            <a:spLocks/>
          </p:cNvSpPr>
          <p:nvPr/>
        </p:nvSpPr>
        <p:spPr>
          <a:xfrm>
            <a:off x="291647" y="6166470"/>
            <a:ext cx="1407242" cy="739488"/>
          </a:xfr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ru-RU" sz="25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Барань</a:t>
            </a:r>
            <a:endParaRPr lang="en-US" sz="25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4A67C437-1BF9-4946-9B7B-A839A5541ADE}"/>
              </a:ext>
            </a:extLst>
          </p:cNvPr>
          <p:cNvSpPr txBox="1">
            <a:spLocks/>
          </p:cNvSpPr>
          <p:nvPr/>
        </p:nvSpPr>
        <p:spPr>
          <a:xfrm>
            <a:off x="1689945" y="6166470"/>
            <a:ext cx="1578076" cy="739488"/>
          </a:xfr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ru-RU" sz="25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Глубокое</a:t>
            </a:r>
            <a:endParaRPr lang="en-US" sz="25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48" name="Content Placeholder 2">
            <a:extLst>
              <a:ext uri="{FF2B5EF4-FFF2-40B4-BE49-F238E27FC236}">
                <a16:creationId xmlns:a16="http://schemas.microsoft.com/office/drawing/2014/main" id="{A7FBC6C9-26B1-4968-88CA-C31DCE552A96}"/>
              </a:ext>
            </a:extLst>
          </p:cNvPr>
          <p:cNvSpPr txBox="1">
            <a:spLocks/>
          </p:cNvSpPr>
          <p:nvPr/>
        </p:nvSpPr>
        <p:spPr>
          <a:xfrm>
            <a:off x="3267205" y="6172358"/>
            <a:ext cx="1222502" cy="739488"/>
          </a:xfr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ru-RU" sz="25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Горки</a:t>
            </a:r>
            <a:endParaRPr lang="en-US" sz="25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49" name="Content Placeholder 2">
            <a:extLst>
              <a:ext uri="{FF2B5EF4-FFF2-40B4-BE49-F238E27FC236}">
                <a16:creationId xmlns:a16="http://schemas.microsoft.com/office/drawing/2014/main" id="{24901ED4-1034-4436-8CDE-40D9B9DC092A}"/>
              </a:ext>
            </a:extLst>
          </p:cNvPr>
          <p:cNvSpPr txBox="1">
            <a:spLocks/>
          </p:cNvSpPr>
          <p:nvPr/>
        </p:nvSpPr>
        <p:spPr>
          <a:xfrm>
            <a:off x="6144250" y="6158242"/>
            <a:ext cx="1578076" cy="739488"/>
          </a:xfr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 algn="ctr">
              <a:buNone/>
            </a:pPr>
            <a:r>
              <a:rPr lang="ru-RU" sz="2600" u="sng" kern="0" dirty="0">
                <a:latin typeface="Myriad Pro" panose="020B0503030403020204" pitchFamily="34" charset="0"/>
              </a:rPr>
              <a:t>Кричев</a:t>
            </a:r>
            <a:endParaRPr lang="en-US" sz="2600" u="sng" kern="0" dirty="0">
              <a:latin typeface="Myriad Pro" panose="020B0503030403020204" pitchFamily="34" charset="0"/>
            </a:endParaRPr>
          </a:p>
        </p:txBody>
      </p:sp>
      <p:sp>
        <p:nvSpPr>
          <p:cNvPr id="50" name="Content Placeholder 2">
            <a:extLst>
              <a:ext uri="{FF2B5EF4-FFF2-40B4-BE49-F238E27FC236}">
                <a16:creationId xmlns:a16="http://schemas.microsoft.com/office/drawing/2014/main" id="{850EC1A6-7AC6-4813-B16A-6F278F4FCD27}"/>
              </a:ext>
            </a:extLst>
          </p:cNvPr>
          <p:cNvSpPr txBox="1">
            <a:spLocks/>
          </p:cNvSpPr>
          <p:nvPr/>
        </p:nvSpPr>
        <p:spPr>
          <a:xfrm>
            <a:off x="4361048" y="6166470"/>
            <a:ext cx="1912372" cy="739488"/>
          </a:xfr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 algn="ctr">
              <a:buNone/>
            </a:pPr>
            <a:r>
              <a:rPr lang="ru-RU" sz="2600" kern="0" dirty="0">
                <a:latin typeface="Myriad Pro" panose="020B0503030403020204" pitchFamily="34" charset="0"/>
              </a:rPr>
              <a:t>Мстиславль</a:t>
            </a:r>
            <a:endParaRPr lang="en-US" sz="2600" kern="0" dirty="0">
              <a:latin typeface="Myriad Pro" panose="020B0503030403020204" pitchFamily="34" charset="0"/>
            </a:endParaRPr>
          </a:p>
        </p:txBody>
      </p:sp>
      <p:sp>
        <p:nvSpPr>
          <p:cNvPr id="51" name="Content Placeholder 2">
            <a:extLst>
              <a:ext uri="{FF2B5EF4-FFF2-40B4-BE49-F238E27FC236}">
                <a16:creationId xmlns:a16="http://schemas.microsoft.com/office/drawing/2014/main" id="{B37A2590-832A-468B-9C40-D89CB1B2BFF2}"/>
              </a:ext>
            </a:extLst>
          </p:cNvPr>
          <p:cNvSpPr txBox="1">
            <a:spLocks/>
          </p:cNvSpPr>
          <p:nvPr/>
        </p:nvSpPr>
        <p:spPr>
          <a:xfrm>
            <a:off x="7510842" y="6131474"/>
            <a:ext cx="1578076" cy="739488"/>
          </a:xfr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 algn="ctr">
              <a:buNone/>
            </a:pPr>
            <a:r>
              <a:rPr lang="ru-RU" sz="2600" u="sng" kern="0" dirty="0">
                <a:latin typeface="Myriad Pro" panose="020B0503030403020204" pitchFamily="34" charset="0"/>
              </a:rPr>
              <a:t>Чаусы</a:t>
            </a:r>
            <a:endParaRPr lang="en-US" sz="2600" u="sng" kern="0" dirty="0">
              <a:latin typeface="Myriad Pro" panose="020B0503030403020204" pitchFamily="34" charset="0"/>
            </a:endParaRPr>
          </a:p>
        </p:txBody>
      </p:sp>
      <p:sp>
        <p:nvSpPr>
          <p:cNvPr id="26" name="Текст 1">
            <a:extLst>
              <a:ext uri="{FF2B5EF4-FFF2-40B4-BE49-F238E27FC236}">
                <a16:creationId xmlns:a16="http://schemas.microsoft.com/office/drawing/2014/main" id="{3780B5D9-3512-4FEF-A604-0C12C60DBB33}"/>
              </a:ext>
            </a:extLst>
          </p:cNvPr>
          <p:cNvSpPr txBox="1">
            <a:spLocks/>
          </p:cNvSpPr>
          <p:nvPr/>
        </p:nvSpPr>
        <p:spPr>
          <a:xfrm>
            <a:off x="451104" y="210238"/>
            <a:ext cx="7239000" cy="1029504"/>
          </a:xfrm>
          <a:prstGeom prst="rect">
            <a:avLst/>
          </a:prstGeom>
        </p:spPr>
        <p:txBody>
          <a:bodyPr vert="horz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 i="0">
                <a:solidFill>
                  <a:srgbClr val="003399"/>
                </a:solidFill>
                <a:latin typeface="Myriad Pro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algn="l"/>
            <a:r>
              <a:rPr lang="en-US" sz="3100" b="0" kern="0" dirty="0">
                <a:solidFill>
                  <a:srgbClr val="2E9AD0"/>
                </a:solidFill>
              </a:rPr>
              <a:t>I. </a:t>
            </a:r>
            <a:r>
              <a:rPr lang="ru-RU" sz="3100" b="0" kern="0" dirty="0">
                <a:solidFill>
                  <a:srgbClr val="2E9AD0"/>
                </a:solidFill>
              </a:rPr>
              <a:t>Развитие инфраструктуры поддержки предпринимательства в малых городах</a:t>
            </a:r>
            <a:endParaRPr lang="ru-RU" sz="2200" b="0" kern="0" dirty="0">
              <a:solidFill>
                <a:srgbClr val="2E9AD0"/>
              </a:solidFill>
            </a:endParaRPr>
          </a:p>
          <a:p>
            <a:pPr algn="l"/>
            <a:endParaRPr lang="ru-RU" kern="0" dirty="0"/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AA9CC03-3E8D-4BE4-934C-817C907FE5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3758994"/>
              </p:ext>
            </p:extLst>
          </p:nvPr>
        </p:nvGraphicFramePr>
        <p:xfrm>
          <a:off x="1341566" y="1131686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Acrobat Document" r:id="rId17" imgW="11344126" imgH="11344187" progId="AcroExch.Document.DC">
                  <p:embed/>
                </p:oleObj>
              </mc:Choice>
              <mc:Fallback>
                <p:oleObj name="Acrobat Document" r:id="rId17" imgW="11344126" imgH="11344187" progId="AcroExch.Document.DC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AA9CC03-3E8D-4BE4-934C-817C907FE5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1341566" y="1131686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B80FB28-BE78-4C4F-9E9D-97EEBF963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1859285"/>
              </p:ext>
            </p:extLst>
          </p:nvPr>
        </p:nvGraphicFramePr>
        <p:xfrm>
          <a:off x="-39630" y="1131686"/>
          <a:ext cx="1597870" cy="159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3" name="Acrobat Document" r:id="rId19" imgW="11768400" imgH="11751120" progId="AcroExch.Document.DC">
                  <p:embed/>
                </p:oleObj>
              </mc:Choice>
              <mc:Fallback>
                <p:oleObj name="Acrobat Document" r:id="rId19" imgW="11768400" imgH="11751120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B80FB28-BE78-4C4F-9E9D-97EEBF9639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-39630" y="1131686"/>
                        <a:ext cx="1597870" cy="1597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52405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B23588E-01C5-42F4-86BF-3A629FA1E5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340421"/>
              </p:ext>
            </p:extLst>
          </p:nvPr>
        </p:nvGraphicFramePr>
        <p:xfrm>
          <a:off x="6210952" y="5271433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Acrobat Document" r:id="rId4" imgW="11768400" imgH="11751120" progId="AcroExch.Document.DC">
                  <p:embed/>
                </p:oleObj>
              </mc:Choice>
              <mc:Fallback>
                <p:oleObj name="Acrobat Document" r:id="rId4" imgW="11768400" imgH="11751120" progId="AcroExch.Document.DC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B23588E-01C5-42F4-86BF-3A629FA1E5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10952" y="5271433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00BF371-E1C7-4DEC-B71E-0028A81CA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8327997"/>
              </p:ext>
            </p:extLst>
          </p:nvPr>
        </p:nvGraphicFramePr>
        <p:xfrm>
          <a:off x="7514211" y="5228211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Acrobat Document" r:id="rId6" imgW="11768400" imgH="11751120" progId="AcroExch.Document.DC">
                  <p:embed/>
                </p:oleObj>
              </mc:Choice>
              <mc:Fallback>
                <p:oleObj name="Acrobat Document" r:id="rId6" imgW="11768400" imgH="11751120" progId="AcroExch.Document.DC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00BF371-E1C7-4DEC-B71E-0028A81CA0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14211" y="5228211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FDD5C6A0-F3B8-4ECD-809D-266E2D3B7831}"/>
              </a:ext>
            </a:extLst>
          </p:cNvPr>
          <p:cNvSpPr txBox="1">
            <a:spLocks/>
          </p:cNvSpPr>
          <p:nvPr/>
        </p:nvSpPr>
        <p:spPr>
          <a:xfrm>
            <a:off x="223734" y="1939815"/>
            <a:ext cx="3762124" cy="1785446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ru-RU" sz="3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Интерактивный туристический маршрут </a:t>
            </a:r>
            <a:endParaRPr lang="en-US" sz="34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26" name="Текст 1">
            <a:extLst>
              <a:ext uri="{FF2B5EF4-FFF2-40B4-BE49-F238E27FC236}">
                <a16:creationId xmlns:a16="http://schemas.microsoft.com/office/drawing/2014/main" id="{3780B5D9-3512-4FEF-A604-0C12C60DBB33}"/>
              </a:ext>
            </a:extLst>
          </p:cNvPr>
          <p:cNvSpPr txBox="1">
            <a:spLocks/>
          </p:cNvSpPr>
          <p:nvPr/>
        </p:nvSpPr>
        <p:spPr>
          <a:xfrm>
            <a:off x="334862" y="242346"/>
            <a:ext cx="7239000" cy="1629789"/>
          </a:xfrm>
          <a:prstGeom prst="rect">
            <a:avLst/>
          </a:prstGeom>
        </p:spPr>
        <p:txBody>
          <a:bodyPr vert="horz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 i="0">
                <a:solidFill>
                  <a:srgbClr val="003399"/>
                </a:solidFill>
                <a:latin typeface="Myriad Pro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algn="l"/>
            <a:r>
              <a:rPr lang="ru-RU" sz="3400" b="0" kern="0" dirty="0">
                <a:solidFill>
                  <a:srgbClr val="2E9AD0"/>
                </a:solidFill>
              </a:rPr>
              <a:t>ЦПП «Региональный центр развития»</a:t>
            </a:r>
            <a:br>
              <a:rPr lang="ru-RU" sz="3400" b="0" kern="0" dirty="0">
                <a:solidFill>
                  <a:srgbClr val="2E9AD0"/>
                </a:solidFill>
              </a:rPr>
            </a:br>
            <a:r>
              <a:rPr lang="ru-RU" sz="3400" b="0" kern="0" dirty="0">
                <a:solidFill>
                  <a:srgbClr val="2E9AD0"/>
                </a:solidFill>
              </a:rPr>
              <a:t> в Мстиславле – развитие региона через туризм</a:t>
            </a:r>
            <a:endParaRPr lang="ru-RU" sz="3400" kern="0" dirty="0"/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AA9CC03-3E8D-4BE4-934C-817C907FE5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2685593"/>
              </p:ext>
            </p:extLst>
          </p:nvPr>
        </p:nvGraphicFramePr>
        <p:xfrm>
          <a:off x="4776638" y="5262616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Acrobat Document" r:id="rId8" imgW="11344126" imgH="11344187" progId="AcroExch.Document.DC">
                  <p:embed/>
                </p:oleObj>
              </mc:Choice>
              <mc:Fallback>
                <p:oleObj name="Acrobat Document" r:id="rId8" imgW="11344126" imgH="11344187" progId="AcroExch.Document.DC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AA9CC03-3E8D-4BE4-934C-817C907FE5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76638" y="5262616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B80FB28-BE78-4C4F-9E9D-97EEBF963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2396785"/>
              </p:ext>
            </p:extLst>
          </p:nvPr>
        </p:nvGraphicFramePr>
        <p:xfrm>
          <a:off x="3309823" y="5228211"/>
          <a:ext cx="1597870" cy="159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Acrobat Document" r:id="rId10" imgW="11768400" imgH="11751120" progId="AcroExch.Document.DC">
                  <p:embed/>
                </p:oleObj>
              </mc:Choice>
              <mc:Fallback>
                <p:oleObj name="Acrobat Document" r:id="rId10" imgW="11768400" imgH="11751120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B80FB28-BE78-4C4F-9E9D-97EEBF9639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09823" y="5228211"/>
                        <a:ext cx="1597870" cy="1597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21F55F9E-3853-487D-ABDC-56761D9C60B9}"/>
              </a:ext>
            </a:extLst>
          </p:cNvPr>
          <p:cNvSpPr txBox="1">
            <a:spLocks/>
          </p:cNvSpPr>
          <p:nvPr/>
        </p:nvSpPr>
        <p:spPr>
          <a:xfrm>
            <a:off x="192238" y="3753774"/>
            <a:ext cx="3762124" cy="1231013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ru-RU" sz="55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5</a:t>
            </a:r>
            <a:r>
              <a:rPr lang="ru-RU" sz="3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r>
              <a:rPr lang="ru-RU" sz="33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соглашений о сотрудничестве с туроператорами Москвы и Смоленска</a:t>
            </a:r>
            <a:endParaRPr lang="en-US" sz="33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292F9EE-C9D2-4882-89DA-4137A7D5B94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06273" y="1809815"/>
            <a:ext cx="5313993" cy="355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3200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B23588E-01C5-42F4-86BF-3A629FA1E5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35744978"/>
              </p:ext>
            </p:extLst>
          </p:nvPr>
        </p:nvGraphicFramePr>
        <p:xfrm>
          <a:off x="6270327" y="5271433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Acrobat Document" r:id="rId4" imgW="11768400" imgH="11751120" progId="AcroExch.Document.DC">
                  <p:embed/>
                </p:oleObj>
              </mc:Choice>
              <mc:Fallback>
                <p:oleObj name="Acrobat Document" r:id="rId4" imgW="11768400" imgH="11751120" progId="AcroExch.Document.DC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B23588E-01C5-42F4-86BF-3A629FA1E5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70327" y="5271433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00BF371-E1C7-4DEC-B71E-0028A81CA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81766556"/>
              </p:ext>
            </p:extLst>
          </p:nvPr>
        </p:nvGraphicFramePr>
        <p:xfrm>
          <a:off x="7585461" y="5228211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Acrobat Document" r:id="rId6" imgW="11768400" imgH="11751120" progId="AcroExch.Document.DC">
                  <p:embed/>
                </p:oleObj>
              </mc:Choice>
              <mc:Fallback>
                <p:oleObj name="Acrobat Document" r:id="rId6" imgW="11768400" imgH="11751120" progId="AcroExch.Document.DC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00BF371-E1C7-4DEC-B71E-0028A81CA0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85461" y="5228211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FDD5C6A0-F3B8-4ECD-809D-266E2D3B7831}"/>
              </a:ext>
            </a:extLst>
          </p:cNvPr>
          <p:cNvSpPr txBox="1">
            <a:spLocks/>
          </p:cNvSpPr>
          <p:nvPr/>
        </p:nvSpPr>
        <p:spPr>
          <a:xfrm>
            <a:off x="227203" y="4249057"/>
            <a:ext cx="3279009" cy="2848757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ru-RU" sz="3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Для </a:t>
            </a:r>
            <a:r>
              <a:rPr lang="ru-RU" sz="56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3</a:t>
            </a:r>
            <a:r>
              <a:rPr lang="ru-RU" sz="3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r>
              <a:rPr lang="ru-RU" sz="3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проектов- победителей приобретено оборудование</a:t>
            </a:r>
            <a:endParaRPr lang="en-US" sz="30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26" name="Текст 1">
            <a:extLst>
              <a:ext uri="{FF2B5EF4-FFF2-40B4-BE49-F238E27FC236}">
                <a16:creationId xmlns:a16="http://schemas.microsoft.com/office/drawing/2014/main" id="{3780B5D9-3512-4FEF-A604-0C12C60DBB33}"/>
              </a:ext>
            </a:extLst>
          </p:cNvPr>
          <p:cNvSpPr txBox="1">
            <a:spLocks/>
          </p:cNvSpPr>
          <p:nvPr/>
        </p:nvSpPr>
        <p:spPr>
          <a:xfrm>
            <a:off x="334862" y="230471"/>
            <a:ext cx="7239000" cy="1629789"/>
          </a:xfrm>
          <a:prstGeom prst="rect">
            <a:avLst/>
          </a:prstGeom>
        </p:spPr>
        <p:txBody>
          <a:bodyPr vert="horz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 i="0">
                <a:solidFill>
                  <a:srgbClr val="003399"/>
                </a:solidFill>
                <a:latin typeface="Myriad Pro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algn="l"/>
            <a:r>
              <a:rPr lang="ru-RU" sz="3400" b="0" kern="0" dirty="0">
                <a:solidFill>
                  <a:srgbClr val="2E9AD0"/>
                </a:solidFill>
              </a:rPr>
              <a:t>ЦПП «Чаусский бизнес-центр»</a:t>
            </a:r>
            <a:br>
              <a:rPr lang="ru-RU" sz="3400" b="0" kern="0" dirty="0">
                <a:solidFill>
                  <a:srgbClr val="2E9AD0"/>
                </a:solidFill>
              </a:rPr>
            </a:br>
            <a:r>
              <a:rPr lang="ru-RU" sz="3400" b="0" kern="0" dirty="0">
                <a:solidFill>
                  <a:srgbClr val="2E9AD0"/>
                </a:solidFill>
              </a:rPr>
              <a:t>Образовательная программа и конкурс бизнес-идей </a:t>
            </a:r>
            <a:endParaRPr lang="ru-RU" sz="3400" kern="0" dirty="0"/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AA9CC03-3E8D-4BE4-934C-817C907FE5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71231519"/>
              </p:ext>
            </p:extLst>
          </p:nvPr>
        </p:nvGraphicFramePr>
        <p:xfrm>
          <a:off x="4859764" y="5262616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Acrobat Document" r:id="rId8" imgW="11344126" imgH="11344187" progId="AcroExch.Document.DC">
                  <p:embed/>
                </p:oleObj>
              </mc:Choice>
              <mc:Fallback>
                <p:oleObj name="Acrobat Document" r:id="rId8" imgW="11344126" imgH="11344187" progId="AcroExch.Document.DC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AA9CC03-3E8D-4BE4-934C-817C907FE5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59764" y="5262616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B80FB28-BE78-4C4F-9E9D-97EEBF963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7706539"/>
              </p:ext>
            </p:extLst>
          </p:nvPr>
        </p:nvGraphicFramePr>
        <p:xfrm>
          <a:off x="3369198" y="5228211"/>
          <a:ext cx="1597870" cy="159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Acrobat Document" r:id="rId10" imgW="11768400" imgH="11751120" progId="AcroExch.Document.DC">
                  <p:embed/>
                </p:oleObj>
              </mc:Choice>
              <mc:Fallback>
                <p:oleObj name="Acrobat Document" r:id="rId10" imgW="11768400" imgH="11751120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B80FB28-BE78-4C4F-9E9D-97EEBF9639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69198" y="5228211"/>
                        <a:ext cx="1597870" cy="1597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BE09F9E5-9354-4D15-B8B1-AD241C232944}"/>
              </a:ext>
            </a:extLst>
          </p:cNvPr>
          <p:cNvSpPr txBox="1">
            <a:spLocks/>
          </p:cNvSpPr>
          <p:nvPr/>
        </p:nvSpPr>
        <p:spPr>
          <a:xfrm>
            <a:off x="119544" y="1894647"/>
            <a:ext cx="4156517" cy="2431795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ru-RU" sz="3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r>
              <a:rPr lang="ru-RU" sz="56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13</a:t>
            </a:r>
            <a:r>
              <a:rPr lang="ru-RU" sz="34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</a:t>
            </a:r>
            <a:r>
              <a:rPr lang="ru-RU" sz="3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выпускников из Чаусского, Кричевского Краснопольского, Чериковского районов</a:t>
            </a:r>
            <a:endParaRPr lang="en-US" sz="30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44E9FFE-447E-4159-92FC-9B6A7D2237F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276061" y="2139446"/>
            <a:ext cx="4415171" cy="3160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715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B23588E-01C5-42F4-86BF-3A629FA1E5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7692723"/>
              </p:ext>
            </p:extLst>
          </p:nvPr>
        </p:nvGraphicFramePr>
        <p:xfrm>
          <a:off x="6270327" y="5286423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Acrobat Document" r:id="rId4" imgW="11768400" imgH="11751120" progId="AcroExch.Document.DC">
                  <p:embed/>
                </p:oleObj>
              </mc:Choice>
              <mc:Fallback>
                <p:oleObj name="Acrobat Document" r:id="rId4" imgW="11768400" imgH="11751120" progId="AcroExch.Document.DC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B23588E-01C5-42F4-86BF-3A629FA1E5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270327" y="5286423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00BF371-E1C7-4DEC-B71E-0028A81CA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01466944"/>
              </p:ext>
            </p:extLst>
          </p:nvPr>
        </p:nvGraphicFramePr>
        <p:xfrm>
          <a:off x="7585461" y="5258191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Acrobat Document" r:id="rId6" imgW="11768400" imgH="11751120" progId="AcroExch.Document.DC">
                  <p:embed/>
                </p:oleObj>
              </mc:Choice>
              <mc:Fallback>
                <p:oleObj name="Acrobat Document" r:id="rId6" imgW="11768400" imgH="11751120" progId="AcroExch.Document.DC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00BF371-E1C7-4DEC-B71E-0028A81CA0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85461" y="5258191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FDD5C6A0-F3B8-4ECD-809D-266E2D3B7831}"/>
              </a:ext>
            </a:extLst>
          </p:cNvPr>
          <p:cNvSpPr txBox="1">
            <a:spLocks/>
          </p:cNvSpPr>
          <p:nvPr/>
        </p:nvSpPr>
        <p:spPr>
          <a:xfrm>
            <a:off x="331797" y="1965037"/>
            <a:ext cx="3200167" cy="426950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ru-RU" sz="3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Стартап-школы, </a:t>
            </a:r>
            <a:r>
              <a:rPr lang="ru-RU" sz="3000" kern="0" dirty="0" err="1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хакатоны</a:t>
            </a:r>
            <a:r>
              <a:rPr lang="ru-RU" sz="3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 и бизнес-тренинги для молодежи.</a:t>
            </a:r>
          </a:p>
          <a:p>
            <a:pPr marL="0" indent="0">
              <a:buNone/>
            </a:pPr>
            <a:endParaRPr lang="ru-RU" sz="30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  <a:p>
            <a:pPr marL="0" indent="0">
              <a:buNone/>
            </a:pPr>
            <a:r>
              <a:rPr lang="ru-RU" sz="3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Открытие бизнес-инкубатора – осень 2019</a:t>
            </a:r>
            <a:endParaRPr lang="en-US" sz="30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sp>
        <p:nvSpPr>
          <p:cNvPr id="26" name="Текст 1">
            <a:extLst>
              <a:ext uri="{FF2B5EF4-FFF2-40B4-BE49-F238E27FC236}">
                <a16:creationId xmlns:a16="http://schemas.microsoft.com/office/drawing/2014/main" id="{3780B5D9-3512-4FEF-A604-0C12C60DBB33}"/>
              </a:ext>
            </a:extLst>
          </p:cNvPr>
          <p:cNvSpPr txBox="1">
            <a:spLocks/>
          </p:cNvSpPr>
          <p:nvPr/>
        </p:nvSpPr>
        <p:spPr>
          <a:xfrm>
            <a:off x="334862" y="230471"/>
            <a:ext cx="7239000" cy="1629789"/>
          </a:xfrm>
          <a:prstGeom prst="rect">
            <a:avLst/>
          </a:prstGeom>
        </p:spPr>
        <p:txBody>
          <a:bodyPr vert="horz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 i="0">
                <a:solidFill>
                  <a:srgbClr val="003399"/>
                </a:solidFill>
                <a:latin typeface="Myriad Pro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algn="l"/>
            <a:r>
              <a:rPr lang="ru-RU" sz="3400" b="0" kern="0" dirty="0">
                <a:solidFill>
                  <a:srgbClr val="2E9AD0"/>
                </a:solidFill>
              </a:rPr>
              <a:t>ЦПП «Технопарк «Горки»</a:t>
            </a:r>
            <a:br>
              <a:rPr lang="ru-RU" sz="3400" b="0" kern="0" dirty="0">
                <a:solidFill>
                  <a:srgbClr val="2E9AD0"/>
                </a:solidFill>
              </a:rPr>
            </a:br>
            <a:r>
              <a:rPr lang="ru-RU" sz="3400" b="0" kern="0" dirty="0">
                <a:solidFill>
                  <a:srgbClr val="2E9AD0"/>
                </a:solidFill>
              </a:rPr>
              <a:t>центр инноваций и развития молодежного предпринимательства</a:t>
            </a:r>
            <a:endParaRPr lang="ru-RU" sz="3400" kern="0" dirty="0"/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AA9CC03-3E8D-4BE4-934C-817C907FE5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6326504"/>
              </p:ext>
            </p:extLst>
          </p:nvPr>
        </p:nvGraphicFramePr>
        <p:xfrm>
          <a:off x="4859764" y="5277606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Acrobat Document" r:id="rId8" imgW="11344126" imgH="11344187" progId="AcroExch.Document.DC">
                  <p:embed/>
                </p:oleObj>
              </mc:Choice>
              <mc:Fallback>
                <p:oleObj name="Acrobat Document" r:id="rId8" imgW="11344126" imgH="11344187" progId="AcroExch.Document.DC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AA9CC03-3E8D-4BE4-934C-817C907FE5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859764" y="5277606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B80FB28-BE78-4C4F-9E9D-97EEBF963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58275652"/>
              </p:ext>
            </p:extLst>
          </p:nvPr>
        </p:nvGraphicFramePr>
        <p:xfrm>
          <a:off x="3309238" y="5303161"/>
          <a:ext cx="1597870" cy="15978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Acrobat Document" r:id="rId10" imgW="11768400" imgH="11751120" progId="AcroExch.Document.DC">
                  <p:embed/>
                </p:oleObj>
              </mc:Choice>
              <mc:Fallback>
                <p:oleObj name="Acrobat Document" r:id="rId10" imgW="11768400" imgH="11751120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B80FB28-BE78-4C4F-9E9D-97EEBF9639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309238" y="5303161"/>
                        <a:ext cx="1597870" cy="15978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9ECFAA9E-938B-470B-BE5E-16C5216ECD4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27620" y="1965037"/>
            <a:ext cx="5244378" cy="341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6724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Object 28">
            <a:extLst>
              <a:ext uri="{FF2B5EF4-FFF2-40B4-BE49-F238E27FC236}">
                <a16:creationId xmlns:a16="http://schemas.microsoft.com/office/drawing/2014/main" id="{5B23588E-01C5-42F4-86BF-3A629FA1E5A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0744385"/>
              </p:ext>
            </p:extLst>
          </p:nvPr>
        </p:nvGraphicFramePr>
        <p:xfrm>
          <a:off x="6175326" y="5259558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Acrobat Document" r:id="rId4" imgW="11768400" imgH="11751120" progId="AcroExch.Document.DC">
                  <p:embed/>
                </p:oleObj>
              </mc:Choice>
              <mc:Fallback>
                <p:oleObj name="Acrobat Document" r:id="rId4" imgW="11768400" imgH="11751120" progId="AcroExch.Document.DC">
                  <p:embed/>
                  <p:pic>
                    <p:nvPicPr>
                      <p:cNvPr id="29" name="Object 28">
                        <a:extLst>
                          <a:ext uri="{FF2B5EF4-FFF2-40B4-BE49-F238E27FC236}">
                            <a16:creationId xmlns:a16="http://schemas.microsoft.com/office/drawing/2014/main" id="{5B23588E-01C5-42F4-86BF-3A629FA1E5A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75326" y="5259558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900BF371-E1C7-4DEC-B71E-0028A81CA05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693879"/>
              </p:ext>
            </p:extLst>
          </p:nvPr>
        </p:nvGraphicFramePr>
        <p:xfrm>
          <a:off x="7537961" y="5251961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Acrobat Document" r:id="rId6" imgW="11768400" imgH="11751120" progId="AcroExch.Document.DC">
                  <p:embed/>
                </p:oleObj>
              </mc:Choice>
              <mc:Fallback>
                <p:oleObj name="Acrobat Document" r:id="rId6" imgW="11768400" imgH="11751120" progId="AcroExch.Document.DC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900BF371-E1C7-4DEC-B71E-0028A81CA05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37961" y="5251961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FDD5C6A0-F3B8-4ECD-809D-266E2D3B7831}"/>
              </a:ext>
            </a:extLst>
          </p:cNvPr>
          <p:cNvSpPr txBox="1">
            <a:spLocks/>
          </p:cNvSpPr>
          <p:nvPr/>
        </p:nvSpPr>
        <p:spPr>
          <a:xfrm>
            <a:off x="450866" y="1680952"/>
            <a:ext cx="3467595" cy="359169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buNone/>
            </a:pPr>
            <a:r>
              <a:rPr lang="ru-RU" sz="3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Бесплатные семинары и консультации о том, как начать свое дело</a:t>
            </a:r>
          </a:p>
          <a:p>
            <a:pPr marL="0" indent="0">
              <a:buNone/>
            </a:pPr>
            <a:endParaRPr lang="ru-RU" sz="30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  <a:p>
            <a:pPr marL="0" indent="0">
              <a:buNone/>
            </a:pPr>
            <a:r>
              <a:rPr lang="ru-RU" sz="30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Аренда оборудованных офисных мест</a:t>
            </a:r>
          </a:p>
        </p:txBody>
      </p:sp>
      <p:sp>
        <p:nvSpPr>
          <p:cNvPr id="26" name="Текст 1">
            <a:extLst>
              <a:ext uri="{FF2B5EF4-FFF2-40B4-BE49-F238E27FC236}">
                <a16:creationId xmlns:a16="http://schemas.microsoft.com/office/drawing/2014/main" id="{3780B5D9-3512-4FEF-A604-0C12C60DBB33}"/>
              </a:ext>
            </a:extLst>
          </p:cNvPr>
          <p:cNvSpPr txBox="1">
            <a:spLocks/>
          </p:cNvSpPr>
          <p:nvPr/>
        </p:nvSpPr>
        <p:spPr>
          <a:xfrm>
            <a:off x="298961" y="254881"/>
            <a:ext cx="7239000" cy="1278890"/>
          </a:xfrm>
          <a:prstGeom prst="rect">
            <a:avLst/>
          </a:prstGeom>
        </p:spPr>
        <p:txBody>
          <a:bodyPr vert="horz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 i="0">
                <a:solidFill>
                  <a:srgbClr val="003399"/>
                </a:solidFill>
                <a:latin typeface="Myriad Pro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algn="l"/>
            <a:r>
              <a:rPr lang="ru-RU" sz="3400" b="0" kern="0" dirty="0">
                <a:solidFill>
                  <a:srgbClr val="2E9AD0"/>
                </a:solidFill>
              </a:rPr>
              <a:t>ЦПП ОАО «Кричевский рынок» – доступные офисы</a:t>
            </a:r>
            <a:r>
              <a:rPr lang="en-US" sz="3400" b="0" kern="0" dirty="0">
                <a:solidFill>
                  <a:srgbClr val="2E9AD0"/>
                </a:solidFill>
              </a:rPr>
              <a:t> </a:t>
            </a:r>
            <a:r>
              <a:rPr lang="ru-RU" sz="3400" b="0" kern="0" dirty="0">
                <a:solidFill>
                  <a:srgbClr val="2E9AD0"/>
                </a:solidFill>
              </a:rPr>
              <a:t>и консультации </a:t>
            </a:r>
            <a:endParaRPr lang="ru-RU" sz="3400" kern="0" dirty="0"/>
          </a:p>
        </p:txBody>
      </p:sp>
      <p:graphicFrame>
        <p:nvGraphicFramePr>
          <p:cNvPr id="27" name="Object 26">
            <a:extLst>
              <a:ext uri="{FF2B5EF4-FFF2-40B4-BE49-F238E27FC236}">
                <a16:creationId xmlns:a16="http://schemas.microsoft.com/office/drawing/2014/main" id="{2AA9CC03-3E8D-4BE4-934C-817C907FE53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6111648"/>
              </p:ext>
            </p:extLst>
          </p:nvPr>
        </p:nvGraphicFramePr>
        <p:xfrm>
          <a:off x="4764764" y="5262616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Acrobat Document" r:id="rId8" imgW="11344126" imgH="11344187" progId="AcroExch.Document.DC">
                  <p:embed/>
                </p:oleObj>
              </mc:Choice>
              <mc:Fallback>
                <p:oleObj name="Acrobat Document" r:id="rId8" imgW="11344126" imgH="11344187" progId="AcroExch.Document.DC">
                  <p:embed/>
                  <p:pic>
                    <p:nvPicPr>
                      <p:cNvPr id="27" name="Object 26">
                        <a:extLst>
                          <a:ext uri="{FF2B5EF4-FFF2-40B4-BE49-F238E27FC236}">
                            <a16:creationId xmlns:a16="http://schemas.microsoft.com/office/drawing/2014/main" id="{2AA9CC03-3E8D-4BE4-934C-817C907FE53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4764764" y="5262616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EB80FB28-BE78-4C4F-9E9D-97EEBF9639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2624226"/>
              </p:ext>
            </p:extLst>
          </p:nvPr>
        </p:nvGraphicFramePr>
        <p:xfrm>
          <a:off x="3226750" y="5264150"/>
          <a:ext cx="1597025" cy="1597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Acrobat Document" r:id="rId10" imgW="11768400" imgH="11751120" progId="AcroExch.Document.DC">
                  <p:embed/>
                </p:oleObj>
              </mc:Choice>
              <mc:Fallback>
                <p:oleObj name="Acrobat Document" r:id="rId10" imgW="11768400" imgH="11751120" progId="AcroExch.Document.DC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B80FB28-BE78-4C4F-9E9D-97EEBF9639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3226750" y="5264150"/>
                        <a:ext cx="1597025" cy="1597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>
            <a:extLst>
              <a:ext uri="{FF2B5EF4-FFF2-40B4-BE49-F238E27FC236}">
                <a16:creationId xmlns:a16="http://schemas.microsoft.com/office/drawing/2014/main" id="{E2AC810A-3120-4596-891C-8A0B39C3D053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059483" y="1874642"/>
            <a:ext cx="4939663" cy="339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9183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1">
            <a:extLst>
              <a:ext uri="{FF2B5EF4-FFF2-40B4-BE49-F238E27FC236}">
                <a16:creationId xmlns:a16="http://schemas.microsoft.com/office/drawing/2014/main" id="{23BF0AA3-7DFD-440C-91DC-8DD490197BE7}"/>
              </a:ext>
            </a:extLst>
          </p:cNvPr>
          <p:cNvSpPr txBox="1">
            <a:spLocks/>
          </p:cNvSpPr>
          <p:nvPr/>
        </p:nvSpPr>
        <p:spPr>
          <a:xfrm>
            <a:off x="500456" y="87524"/>
            <a:ext cx="7239000" cy="1029504"/>
          </a:xfrm>
          <a:prstGeom prst="rect">
            <a:avLst/>
          </a:prstGeom>
        </p:spPr>
        <p:txBody>
          <a:bodyPr vert="horz"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 b="1" i="0">
                <a:solidFill>
                  <a:srgbClr val="003399"/>
                </a:solidFill>
                <a:latin typeface="Myriad Pro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4000">
                <a:solidFill>
                  <a:schemeClr val="tx1"/>
                </a:solidFill>
                <a:latin typeface="Myriad Pro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algn="l"/>
            <a:r>
              <a:rPr lang="en-US" sz="3100" b="0" kern="0" dirty="0">
                <a:solidFill>
                  <a:srgbClr val="2E9AD0"/>
                </a:solidFill>
              </a:rPr>
              <a:t>II. </a:t>
            </a:r>
            <a:r>
              <a:rPr lang="ru-RU" sz="3100" b="0" kern="0" dirty="0">
                <a:solidFill>
                  <a:srgbClr val="2E9AD0"/>
                </a:solidFill>
              </a:rPr>
              <a:t>Расширение образовательных возможностей в малых городах</a:t>
            </a:r>
            <a:endParaRPr lang="ru-RU" sz="2200" b="0" kern="0" dirty="0">
              <a:solidFill>
                <a:srgbClr val="2E9AD0"/>
              </a:solidFill>
            </a:endParaRPr>
          </a:p>
          <a:p>
            <a:pPr algn="l"/>
            <a:endParaRPr lang="ru-RU" kern="0" dirty="0"/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FDD5C6A0-F3B8-4ECD-809D-266E2D3B7831}"/>
              </a:ext>
            </a:extLst>
          </p:cNvPr>
          <p:cNvSpPr txBox="1">
            <a:spLocks/>
          </p:cNvSpPr>
          <p:nvPr/>
        </p:nvSpPr>
        <p:spPr>
          <a:xfrm>
            <a:off x="201881" y="5287716"/>
            <a:ext cx="4833257" cy="1347128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ＭＳ Ｐゴシック" charset="-128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ＭＳ Ｐゴシック" charset="-128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ＭＳ Ｐゴシック" charset="-128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ru-RU" sz="28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Практические пособия для предпринимателей – </a:t>
            </a:r>
            <a:br>
              <a:rPr lang="ru-RU" sz="28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</a:br>
            <a:r>
              <a:rPr lang="ru-RU" sz="2800" kern="0" dirty="0">
                <a:solidFill>
                  <a:schemeClr val="bg2">
                    <a:lumMod val="50000"/>
                  </a:schemeClr>
                </a:solidFill>
                <a:latin typeface="Myriad Pro" panose="020B0503030403020204" pitchFamily="34" charset="0"/>
              </a:rPr>
              <a:t>в печати и онлайн </a:t>
            </a:r>
            <a:endParaRPr lang="en-US" sz="2800" kern="0" dirty="0">
              <a:solidFill>
                <a:schemeClr val="bg2">
                  <a:lumMod val="50000"/>
                </a:schemeClr>
              </a:solidFill>
              <a:latin typeface="Myriad Pro" panose="020B0503030403020204" pitchFamily="34" charset="0"/>
            </a:endParaRP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E0F7A2FD-259C-47A6-9ADA-3A1ECF50E4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008" y="1430892"/>
            <a:ext cx="2560276" cy="3625168"/>
          </a:xfrm>
          <a:prstGeom prst="rect">
            <a:avLst/>
          </a:prstGeom>
        </p:spPr>
      </p:pic>
      <p:pic>
        <p:nvPicPr>
          <p:cNvPr id="27" name="Picture 2" descr="Пособие по основам предпринимательства 2017">
            <a:extLst>
              <a:ext uri="{FF2B5EF4-FFF2-40B4-BE49-F238E27FC236}">
                <a16:creationId xmlns:a16="http://schemas.microsoft.com/office/drawing/2014/main" id="{A0DB9B0F-2540-4534-8C91-9D80291FB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699" y="3876586"/>
            <a:ext cx="1226539" cy="1226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3497B1E1-1429-4288-82BA-28BF7F2958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1451134"/>
            <a:ext cx="2560276" cy="3622540"/>
          </a:xfrm>
          <a:prstGeom prst="rect">
            <a:avLst/>
          </a:prstGeom>
        </p:spPr>
      </p:pic>
      <p:pic>
        <p:nvPicPr>
          <p:cNvPr id="29" name="Picture 2" descr="qr">
            <a:extLst>
              <a:ext uri="{FF2B5EF4-FFF2-40B4-BE49-F238E27FC236}">
                <a16:creationId xmlns:a16="http://schemas.microsoft.com/office/drawing/2014/main" id="{37C65270-A44F-49CC-A155-CC7646EFFB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9386" y="3948196"/>
            <a:ext cx="1069373" cy="10693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87BD41FA-9748-4110-998E-B0C99ED0A87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3375418"/>
              </p:ext>
            </p:extLst>
          </p:nvPr>
        </p:nvGraphicFramePr>
        <p:xfrm>
          <a:off x="6919394" y="5217878"/>
          <a:ext cx="1640122" cy="16401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Acrobat Document" r:id="rId8" imgW="11768400" imgH="11751120" progId="AcroExch.Document.DC">
                  <p:embed/>
                </p:oleObj>
              </mc:Choice>
              <mc:Fallback>
                <p:oleObj name="Acrobat Document" r:id="rId8" imgW="11768400" imgH="11751120" progId="AcroExch.Document.DC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87BD41FA-9748-4110-998E-B0C99ED0A87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919394" y="5217878"/>
                        <a:ext cx="1640122" cy="16401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A7F34854-6D46-42FE-8302-BAE42127CE8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7130528"/>
              </p:ext>
            </p:extLst>
          </p:nvPr>
        </p:nvGraphicFramePr>
        <p:xfrm>
          <a:off x="5289605" y="5146386"/>
          <a:ext cx="1629789" cy="16297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Acrobat Document" r:id="rId10" imgW="11344126" imgH="11344187" progId="AcroExch.Document.DC">
                  <p:embed/>
                </p:oleObj>
              </mc:Choice>
              <mc:Fallback>
                <p:oleObj name="Acrobat Document" r:id="rId10" imgW="11344126" imgH="11344187" progId="AcroExch.Document.DC">
                  <p:embed/>
                  <p:pic>
                    <p:nvPicPr>
                      <p:cNvPr id="9" name="Object 8">
                        <a:extLst>
                          <a:ext uri="{FF2B5EF4-FFF2-40B4-BE49-F238E27FC236}">
                            <a16:creationId xmlns:a16="http://schemas.microsoft.com/office/drawing/2014/main" id="{A7F34854-6D46-42FE-8302-BAE42127CE8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5289605" y="5146386"/>
                        <a:ext cx="1629789" cy="162978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3216334"/>
      </p:ext>
    </p:extLst>
  </p:cSld>
  <p:clrMapOvr>
    <a:masterClrMapping/>
  </p:clrMapOvr>
</p:sld>
</file>

<file path=ppt/theme/theme1.xml><?xml version="1.0" encoding="utf-8"?>
<a:theme xmlns:a="http://schemas.openxmlformats.org/drawingml/2006/main" name="UNDPpptFormat_E">
  <a:themeElements>
    <a:clrScheme name="Custom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0072"/>
      </a:hlink>
      <a:folHlink>
        <a:srgbClr val="B2B2B2"/>
      </a:folHlink>
    </a:clrScheme>
    <a:fontScheme name="UNDPpptFormat_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3399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25400" cap="flat" cmpd="sng" algn="ctr">
          <a:solidFill>
            <a:srgbClr val="003399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UNDPpptFormat_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DPpptFormat_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DPpptFormat_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DPpptFormat_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DPpptFormat_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DPpptFormat_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DPpptFormat_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escription0 xmlns="62f0073b-7eff-4593-94c2-d8e359bedc05">PowerPoint Template</Description0>
    <Language xmlns="62f0073b-7eff-4593-94c2-d8e359bedc05">English</Language>
    <_dlc_DocId xmlns="059678d3-0933-4798-85ce-4e8030ba05bc">UNITPB-86-420</_dlc_DocId>
    <_dlc_DocIdUrl xmlns="059678d3-0933-4798-85ce-4e8030ba05bc">
      <Url>https://intranet.undp.org/unit/pb/communicate/tagline/_layouts/DocIdRedir.aspx?ID=UNITPB-86-420</Url>
      <Description>UNITPB-86-420</Description>
    </_dlc_DocIdUrl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228049EB6A0D40A488D2E566DA2343" ma:contentTypeVersion="2" ma:contentTypeDescription="Create a new document." ma:contentTypeScope="" ma:versionID="e1d871155fa3daaf51c743192b5555de">
  <xsd:schema xmlns:xsd="http://www.w3.org/2001/XMLSchema" xmlns:xs="http://www.w3.org/2001/XMLSchema" xmlns:p="http://schemas.microsoft.com/office/2006/metadata/properties" xmlns:ns2="62f0073b-7eff-4593-94c2-d8e359bedc05" xmlns:ns3="059678d3-0933-4798-85ce-4e8030ba05bc" targetNamespace="http://schemas.microsoft.com/office/2006/metadata/properties" ma:root="true" ma:fieldsID="bca6d9418911020c24935a5e7647317f" ns2:_="" ns3:_="">
    <xsd:import namespace="62f0073b-7eff-4593-94c2-d8e359bedc05"/>
    <xsd:import namespace="059678d3-0933-4798-85ce-4e8030ba05bc"/>
    <xsd:element name="properties">
      <xsd:complexType>
        <xsd:sequence>
          <xsd:element name="documentManagement">
            <xsd:complexType>
              <xsd:all>
                <xsd:element ref="ns2:Language"/>
                <xsd:element ref="ns2:Description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f0073b-7eff-4593-94c2-d8e359bedc05" elementFormDefault="qualified">
    <xsd:import namespace="http://schemas.microsoft.com/office/2006/documentManagement/types"/>
    <xsd:import namespace="http://schemas.microsoft.com/office/infopath/2007/PartnerControls"/>
    <xsd:element name="Language" ma:index="8" ma:displayName="Language" ma:format="Dropdown" ma:internalName="Language">
      <xsd:simpleType>
        <xsd:restriction base="dms:Choice">
          <xsd:enumeration value="Arabic"/>
          <xsd:enumeration value="Chinese"/>
          <xsd:enumeration value="English"/>
          <xsd:enumeration value="French"/>
          <xsd:enumeration value="Russian"/>
          <xsd:enumeration value="Spanish"/>
          <xsd:enumeration value="Portuguese"/>
        </xsd:restriction>
      </xsd:simpleType>
    </xsd:element>
    <xsd:element name="Description0" ma:index="9" ma:displayName="Description" ma:format="Dropdown" ma:internalName="Description0">
      <xsd:simpleType>
        <xsd:restriction base="dms:Choice">
          <xsd:enumeration value="Logo with tagline"/>
          <xsd:enumeration value="Myriad Pro fonts – for PC and MAC"/>
          <xsd:enumeration value="PowerPoint Template"/>
          <xsd:enumeration value="UNDP Pull-up Banners"/>
          <xsd:enumeration value="UNDP Editorial Style Manual"/>
          <xsd:enumeration value="UNDP Promotional items"/>
          <xsd:enumeration value="Press Releases and Media Advisories"/>
          <xsd:enumeration value="Fast Facts template"/>
          <xsd:enumeration value="The Development Advocate"/>
          <xsd:enumeration value="UNDP Corporate Brochure 2014 files"/>
          <xsd:enumeration value="UNDP stationery"/>
          <xsd:enumeration value="UNDP boilerplate text"/>
          <xsd:enumeration value="Promotional items"/>
          <xsd:enumeration value="UNDP business cards and e-signature"/>
          <xsd:enumeration value="Font"/>
          <xsd:enumeration value="Policy on logo and tagline use"/>
          <xsd:enumeration value="UN Emblem"/>
          <xsd:enumeration value="UNDP Brand Manual"/>
          <xsd:enumeration value="Photography Guidelines"/>
          <xsd:enumeration value="Corporate Posters"/>
          <xsd:enumeration value="Annual Report 2013"/>
          <xsd:enumeration value="Annual Report 2014"/>
          <xsd:enumeration value="MDG icons"/>
          <xsd:enumeration value="RBAS Booklets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9678d3-0933-4798-85ce-4e8030ba05bc" elementFormDefault="qualified">
    <xsd:import namespace="http://schemas.microsoft.com/office/2006/documentManagement/types"/>
    <xsd:import namespace="http://schemas.microsoft.com/office/infopath/2007/PartnerControls"/>
    <xsd:element name="_dlc_DocId" ma:index="10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1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2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E995BF71-5740-48A1-A40F-2C066643CC8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A9F8D4A-5003-48B2-A25D-256FD3D73991}">
  <ds:schemaRefs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62f0073b-7eff-4593-94c2-d8e359bedc05"/>
    <ds:schemaRef ds:uri="http://purl.org/dc/terms/"/>
    <ds:schemaRef ds:uri="http://schemas.openxmlformats.org/package/2006/metadata/core-properties"/>
    <ds:schemaRef ds:uri="http://purl.org/dc/dcmitype/"/>
    <ds:schemaRef ds:uri="059678d3-0933-4798-85ce-4e8030ba05bc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3523353F-6DE5-43B7-B0DE-6E50671746B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f0073b-7eff-4593-94c2-d8e359bedc05"/>
    <ds:schemaRef ds:uri="059678d3-0933-4798-85ce-4e8030ba05b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B9B760B7-7EF0-4A11-8E70-999823C71916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3305</TotalTime>
  <Words>994</Words>
  <Application>Microsoft Office PowerPoint</Application>
  <PresentationFormat>On-screen Show (4:3)</PresentationFormat>
  <Paragraphs>106</Paragraphs>
  <Slides>11</Slides>
  <Notes>11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ＭＳ Ｐゴシック</vt:lpstr>
      <vt:lpstr>Arial</vt:lpstr>
      <vt:lpstr>Calibri</vt:lpstr>
      <vt:lpstr>Cambria</vt:lpstr>
      <vt:lpstr>Myriad Pro</vt:lpstr>
      <vt:lpstr>Times New Roman</vt:lpstr>
      <vt:lpstr>UNDPpptFormat_E</vt:lpstr>
      <vt:lpstr>Acrobat Document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Viacheslav Shelegeiko</dc:creator>
  <cp:lastModifiedBy>Marina Kalinouskaya</cp:lastModifiedBy>
  <cp:revision>111</cp:revision>
  <dcterms:modified xsi:type="dcterms:W3CDTF">2019-06-27T07:20:17Z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0x010100C1228049EB6A0D40A488D2E566DA2343</vt:lpwstr>
  </property>
  <property fmtid="{D5CDD505-2E9C-101B-9397-08002B2CF9AE}" pid="3" name="_dlc_DocIdItemGuid">
    <vt:lpwstr>30e660ce-ece0-45cb-99c7-f53cee92130a</vt:lpwstr>
  </property>
</Properties>
</file>