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data3.xml" ContentType="application/vnd.openxmlformats-officedocument.drawingml.diagramData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54"/>
  </p:notesMasterIdLst>
  <p:sldIdLst>
    <p:sldId id="339" r:id="rId2"/>
    <p:sldId id="415" r:id="rId3"/>
    <p:sldId id="511" r:id="rId4"/>
    <p:sldId id="490" r:id="rId5"/>
    <p:sldId id="436" r:id="rId6"/>
    <p:sldId id="414" r:id="rId7"/>
    <p:sldId id="350" r:id="rId8"/>
    <p:sldId id="489" r:id="rId9"/>
    <p:sldId id="418" r:id="rId10"/>
    <p:sldId id="419" r:id="rId11"/>
    <p:sldId id="417" r:id="rId12"/>
    <p:sldId id="420" r:id="rId13"/>
    <p:sldId id="508" r:id="rId14"/>
    <p:sldId id="509" r:id="rId15"/>
    <p:sldId id="412" r:id="rId16"/>
    <p:sldId id="491" r:id="rId17"/>
    <p:sldId id="439" r:id="rId18"/>
    <p:sldId id="440" r:id="rId19"/>
    <p:sldId id="441" r:id="rId20"/>
    <p:sldId id="493" r:id="rId21"/>
    <p:sldId id="494" r:id="rId22"/>
    <p:sldId id="519" r:id="rId23"/>
    <p:sldId id="496" r:id="rId24"/>
    <p:sldId id="497" r:id="rId25"/>
    <p:sldId id="498" r:id="rId26"/>
    <p:sldId id="500" r:id="rId27"/>
    <p:sldId id="520" r:id="rId28"/>
    <p:sldId id="492" r:id="rId29"/>
    <p:sldId id="438" r:id="rId30"/>
    <p:sldId id="360" r:id="rId31"/>
    <p:sldId id="502" r:id="rId32"/>
    <p:sldId id="503" r:id="rId33"/>
    <p:sldId id="457" r:id="rId34"/>
    <p:sldId id="487" r:id="rId35"/>
    <p:sldId id="517" r:id="rId36"/>
    <p:sldId id="358" r:id="rId37"/>
    <p:sldId id="476" r:id="rId38"/>
    <p:sldId id="359" r:id="rId39"/>
    <p:sldId id="398" r:id="rId40"/>
    <p:sldId id="512" r:id="rId41"/>
    <p:sldId id="513" r:id="rId42"/>
    <p:sldId id="514" r:id="rId43"/>
    <p:sldId id="515" r:id="rId44"/>
    <p:sldId id="516" r:id="rId45"/>
    <p:sldId id="305" r:id="rId46"/>
    <p:sldId id="484" r:id="rId47"/>
    <p:sldId id="315" r:id="rId48"/>
    <p:sldId id="314" r:id="rId49"/>
    <p:sldId id="506" r:id="rId50"/>
    <p:sldId id="507" r:id="rId51"/>
    <p:sldId id="510" r:id="rId52"/>
    <p:sldId id="518" r:id="rId53"/>
  </p:sldIdLst>
  <p:sldSz cx="9144000" cy="6858000" type="screen4x3"/>
  <p:notesSz cx="6735763" cy="98663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35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4.1666666666666692E-2"/>
          <c:y val="9.0625000000000872E-2"/>
          <c:w val="0.9541666666666665"/>
          <c:h val="0.79321678149605745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2005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5.8364665354331144E-2"/>
                  <c:y val="0.10312499999999999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 algn="ctr" rtl="0">
                    <a:defRPr lang="en-US" sz="1800" b="1" i="0" u="none" strike="noStrike" kern="1200" baseline="0" dirty="0">
                      <a:solidFill>
                        <a:srgbClr val="FF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4614665354331177E-2"/>
                  <c:y val="0.10624999999999994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1796916010499144E-2"/>
                  <c:y val="0.14687500000000001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6.1796916010499144E-2"/>
                  <c:y val="0.11250000000000009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1380249343832105E-2"/>
                  <c:y val="8.7500000000000064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6.2531496062992131E-2"/>
                  <c:y val="9.6875000000000086E-2"/>
                </c:manualLayout>
              </c:layout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3.9553649543807051E-2"/>
                  <c:y val="0.1"/>
                </c:manualLayout>
              </c:layout>
              <c:tx>
                <c:rich>
                  <a:bodyPr/>
                  <a:lstStyle/>
                  <a:p>
                    <a:r>
                      <a:rPr lang="en-US" sz="1800" dirty="0">
                        <a:solidFill>
                          <a:srgbClr val="FF0000"/>
                        </a:solidFill>
                      </a:rPr>
                      <a:t>14 690</a:t>
                    </a:r>
                  </a:p>
                </c:rich>
              </c:tx>
              <c:dLblPos val="r"/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Val val="1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Лист1!$A$2:$A$8</c:f>
              <c:numCache>
                <c:formatCode>General</c:formatCode>
                <c:ptCount val="7"/>
                <c:pt idx="0">
                  <c:v>1960</c:v>
                </c:pt>
                <c:pt idx="1">
                  <c:v>1980</c:v>
                </c:pt>
                <c:pt idx="2">
                  <c:v>2005</c:v>
                </c:pt>
                <c:pt idx="3">
                  <c:v>2010</c:v>
                </c:pt>
                <c:pt idx="4">
                  <c:v>2015</c:v>
                </c:pt>
                <c:pt idx="5">
                  <c:v>2017</c:v>
                </c:pt>
                <c:pt idx="6">
                  <c:v>2018</c:v>
                </c:pt>
              </c:numCache>
            </c:numRef>
          </c:cat>
          <c:val>
            <c:numRef>
              <c:f>Лист1!$B$2:$B$8</c:f>
              <c:numCache>
                <c:formatCode>#,##0</c:formatCode>
                <c:ptCount val="7"/>
                <c:pt idx="0">
                  <c:v>33100</c:v>
                </c:pt>
                <c:pt idx="1">
                  <c:v>21600</c:v>
                </c:pt>
                <c:pt idx="2">
                  <c:v>18705</c:v>
                </c:pt>
                <c:pt idx="3">
                  <c:v>16618</c:v>
                </c:pt>
                <c:pt idx="4">
                  <c:v>15148</c:v>
                </c:pt>
                <c:pt idx="5">
                  <c:v>14923</c:v>
                </c:pt>
                <c:pt idx="6">
                  <c:v>14690</c:v>
                </c:pt>
              </c:numCache>
            </c:numRef>
          </c:val>
        </c:ser>
        <c:dLbls>
          <c:showVal val="1"/>
        </c:dLbls>
        <c:marker val="1"/>
        <c:axId val="84166144"/>
        <c:axId val="84167680"/>
      </c:lineChart>
      <c:catAx>
        <c:axId val="8416614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Times New Roman" pitchFamily="18" charset="0"/>
                <a:ea typeface="+mn-ea"/>
                <a:cs typeface="Times New Roman" pitchFamily="18" charset="0"/>
              </a:defRPr>
            </a:pPr>
            <a:endParaRPr lang="ru-RU"/>
          </a:p>
        </c:txPr>
        <c:crossAx val="84167680"/>
        <c:crosses val="autoZero"/>
        <c:auto val="1"/>
        <c:lblAlgn val="ctr"/>
        <c:lblOffset val="100"/>
      </c:catAx>
      <c:valAx>
        <c:axId val="8416768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#,##0" sourceLinked="1"/>
        <c:majorTickMark val="none"/>
        <c:tickLblPos val="none"/>
        <c:crossAx val="84166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B9CB0C-A2FA-423A-9EC7-0FDE2B3F85CC}" type="doc">
      <dgm:prSet loTypeId="urn:microsoft.com/office/officeart/2005/8/layout/cycle4#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45B13C7-887E-4FF7-90DB-784FDAC6EB64}">
      <dgm:prSet phldrT="[Текст]" custT="1"/>
      <dgm:spPr/>
      <dgm:t>
        <a:bodyPr/>
        <a:lstStyle/>
        <a:p>
          <a:r>
            <a:rPr lang="ru-RU" sz="1600" dirty="0" smtClean="0"/>
            <a:t>Социальная сфера</a:t>
          </a:r>
          <a:endParaRPr lang="ru-RU" sz="1600" dirty="0"/>
        </a:p>
      </dgm:t>
    </dgm:pt>
    <dgm:pt modelId="{28FD25EC-D7A8-4CC1-AD54-BAE8F73C4082}" type="parTrans" cxnId="{C987A002-27D1-4CE8-97ED-FEFF61CFDBAA}">
      <dgm:prSet/>
      <dgm:spPr/>
      <dgm:t>
        <a:bodyPr/>
        <a:lstStyle/>
        <a:p>
          <a:endParaRPr lang="ru-RU"/>
        </a:p>
      </dgm:t>
    </dgm:pt>
    <dgm:pt modelId="{73755916-F146-4027-B8EB-A2467F9C4095}" type="sibTrans" cxnId="{C987A002-27D1-4CE8-97ED-FEFF61CFDBAA}">
      <dgm:prSet/>
      <dgm:spPr/>
      <dgm:t>
        <a:bodyPr/>
        <a:lstStyle/>
        <a:p>
          <a:endParaRPr lang="ru-RU"/>
        </a:p>
      </dgm:t>
    </dgm:pt>
    <dgm:pt modelId="{10CF4011-EE41-4520-91E2-47F8F1CF6AEF}">
      <dgm:prSet phldrT="[Текст]"/>
      <dgm:spPr/>
      <dgm:t>
        <a:bodyPr/>
        <a:lstStyle/>
        <a:p>
          <a:r>
            <a:rPr lang="ru-RU" dirty="0" smtClean="0"/>
            <a:t>Образование;</a:t>
          </a:r>
          <a:endParaRPr lang="ru-RU" dirty="0"/>
        </a:p>
      </dgm:t>
    </dgm:pt>
    <dgm:pt modelId="{03D0D944-F778-4C0D-92DA-2AFD11506B72}" type="parTrans" cxnId="{C3C58648-D677-4B84-BA69-735B26FB77D9}">
      <dgm:prSet/>
      <dgm:spPr/>
      <dgm:t>
        <a:bodyPr/>
        <a:lstStyle/>
        <a:p>
          <a:endParaRPr lang="ru-RU"/>
        </a:p>
      </dgm:t>
    </dgm:pt>
    <dgm:pt modelId="{17F2C807-ECDD-4D9C-AA07-FB5B505C65BC}" type="sibTrans" cxnId="{C3C58648-D677-4B84-BA69-735B26FB77D9}">
      <dgm:prSet/>
      <dgm:spPr/>
      <dgm:t>
        <a:bodyPr/>
        <a:lstStyle/>
        <a:p>
          <a:endParaRPr lang="ru-RU"/>
        </a:p>
      </dgm:t>
    </dgm:pt>
    <dgm:pt modelId="{87F9C8F8-0669-49B0-812D-0E3050D53D44}">
      <dgm:prSet phldrT="[Текст]" custT="1"/>
      <dgm:spPr/>
      <dgm:t>
        <a:bodyPr/>
        <a:lstStyle/>
        <a:p>
          <a:r>
            <a:rPr lang="ru-RU" sz="1600" dirty="0" smtClean="0"/>
            <a:t>Экономика и </a:t>
          </a:r>
          <a:r>
            <a:rPr lang="ru-RU" sz="1600" dirty="0" err="1" smtClean="0"/>
            <a:t>предприни-мательство</a:t>
          </a:r>
          <a:endParaRPr lang="ru-RU" sz="1600" dirty="0"/>
        </a:p>
      </dgm:t>
    </dgm:pt>
    <dgm:pt modelId="{3C2F1173-A4BF-4F17-A7DF-B05683B7B9A0}" type="parTrans" cxnId="{9B232123-E2D6-4FDD-9C50-52E396E7E75D}">
      <dgm:prSet/>
      <dgm:spPr/>
      <dgm:t>
        <a:bodyPr/>
        <a:lstStyle/>
        <a:p>
          <a:endParaRPr lang="ru-RU"/>
        </a:p>
      </dgm:t>
    </dgm:pt>
    <dgm:pt modelId="{A327009A-0911-4B98-BBF6-AADE776BDD1A}" type="sibTrans" cxnId="{9B232123-E2D6-4FDD-9C50-52E396E7E75D}">
      <dgm:prSet/>
      <dgm:spPr/>
      <dgm:t>
        <a:bodyPr/>
        <a:lstStyle/>
        <a:p>
          <a:endParaRPr lang="ru-RU"/>
        </a:p>
      </dgm:t>
    </dgm:pt>
    <dgm:pt modelId="{8BAB8940-87C6-4D5B-9BD9-0335CDCE9FEB}">
      <dgm:prSet phldrT="[Текст]" custT="1"/>
      <dgm:spPr/>
      <dgm:t>
        <a:bodyPr/>
        <a:lstStyle/>
        <a:p>
          <a:r>
            <a:rPr lang="ru-RU" sz="1100" dirty="0" smtClean="0"/>
            <a:t>Бизнес;</a:t>
          </a:r>
          <a:endParaRPr lang="ru-RU" sz="1100" dirty="0"/>
        </a:p>
      </dgm:t>
    </dgm:pt>
    <dgm:pt modelId="{90A06412-B49E-4643-A50C-FB94D7CACDBF}" type="parTrans" cxnId="{2F2FB9B8-E5FE-4955-9276-6C77D1C0DD16}">
      <dgm:prSet/>
      <dgm:spPr/>
      <dgm:t>
        <a:bodyPr/>
        <a:lstStyle/>
        <a:p>
          <a:endParaRPr lang="ru-RU"/>
        </a:p>
      </dgm:t>
    </dgm:pt>
    <dgm:pt modelId="{86C5F87C-5DE5-4F3A-BD36-8B22B67310C2}" type="sibTrans" cxnId="{2F2FB9B8-E5FE-4955-9276-6C77D1C0DD16}">
      <dgm:prSet/>
      <dgm:spPr/>
      <dgm:t>
        <a:bodyPr/>
        <a:lstStyle/>
        <a:p>
          <a:endParaRPr lang="ru-RU"/>
        </a:p>
      </dgm:t>
    </dgm:pt>
    <dgm:pt modelId="{1A068076-489D-45DA-A58A-45605CC9277B}">
      <dgm:prSet phldrT="[Текст]" custT="1"/>
      <dgm:spPr/>
      <dgm:t>
        <a:bodyPr/>
        <a:lstStyle/>
        <a:p>
          <a:pPr marL="0" indent="0"/>
          <a:r>
            <a:rPr lang="ru-RU" sz="1600" dirty="0" smtClean="0"/>
            <a:t>Экология и климатическая нейтральность</a:t>
          </a:r>
          <a:endParaRPr lang="ru-RU" sz="1600" dirty="0"/>
        </a:p>
      </dgm:t>
    </dgm:pt>
    <dgm:pt modelId="{82C0BC55-9366-45F4-B816-666063902C13}" type="parTrans" cxnId="{CCBE1A24-B944-4267-A46A-0F54A264EFF6}">
      <dgm:prSet/>
      <dgm:spPr/>
      <dgm:t>
        <a:bodyPr/>
        <a:lstStyle/>
        <a:p>
          <a:endParaRPr lang="ru-RU"/>
        </a:p>
      </dgm:t>
    </dgm:pt>
    <dgm:pt modelId="{7EBF633A-C897-4BB6-9010-082772715788}" type="sibTrans" cxnId="{CCBE1A24-B944-4267-A46A-0F54A264EFF6}">
      <dgm:prSet/>
      <dgm:spPr/>
      <dgm:t>
        <a:bodyPr/>
        <a:lstStyle/>
        <a:p>
          <a:endParaRPr lang="ru-RU"/>
        </a:p>
      </dgm:t>
    </dgm:pt>
    <dgm:pt modelId="{EE4E3A65-1069-4381-A4AA-558E3CF0222E}">
      <dgm:prSet phldrT="[Текст]"/>
      <dgm:spPr/>
      <dgm:t>
        <a:bodyPr/>
        <a:lstStyle/>
        <a:p>
          <a:r>
            <a:rPr lang="ru-RU" dirty="0" smtClean="0"/>
            <a:t>Экологи;</a:t>
          </a:r>
          <a:endParaRPr lang="ru-RU" dirty="0"/>
        </a:p>
      </dgm:t>
    </dgm:pt>
    <dgm:pt modelId="{561611FA-5956-418E-BF49-67035A5D8ECB}" type="parTrans" cxnId="{E9082EBD-E5DD-4896-8C8C-0DE53ACBBBDF}">
      <dgm:prSet/>
      <dgm:spPr/>
      <dgm:t>
        <a:bodyPr/>
        <a:lstStyle/>
        <a:p>
          <a:endParaRPr lang="ru-RU"/>
        </a:p>
      </dgm:t>
    </dgm:pt>
    <dgm:pt modelId="{5D53C1FF-ABF4-45F1-8560-2E77DF6F4D5E}" type="sibTrans" cxnId="{E9082EBD-E5DD-4896-8C8C-0DE53ACBBBDF}">
      <dgm:prSet/>
      <dgm:spPr/>
      <dgm:t>
        <a:bodyPr/>
        <a:lstStyle/>
        <a:p>
          <a:endParaRPr lang="ru-RU"/>
        </a:p>
      </dgm:t>
    </dgm:pt>
    <dgm:pt modelId="{B31E240E-CEF4-4AA9-A848-D76AA7212A24}">
      <dgm:prSet phldrT="[Текст]" custT="1"/>
      <dgm:spPr/>
      <dgm:t>
        <a:bodyPr/>
        <a:lstStyle/>
        <a:p>
          <a:r>
            <a:rPr lang="ru-RU" sz="1600" dirty="0" smtClean="0"/>
            <a:t>Общественное участие</a:t>
          </a:r>
          <a:endParaRPr lang="ru-RU" sz="1600" dirty="0"/>
        </a:p>
      </dgm:t>
    </dgm:pt>
    <dgm:pt modelId="{42009CBB-7A6E-4D01-9D89-E3B6FC014F07}" type="parTrans" cxnId="{6D93E06B-EBB9-44C4-B676-AE1E2096D4F4}">
      <dgm:prSet/>
      <dgm:spPr/>
      <dgm:t>
        <a:bodyPr/>
        <a:lstStyle/>
        <a:p>
          <a:endParaRPr lang="ru-RU"/>
        </a:p>
      </dgm:t>
    </dgm:pt>
    <dgm:pt modelId="{0474B2CB-13D3-46C0-88BD-6DD236CC832F}" type="sibTrans" cxnId="{6D93E06B-EBB9-44C4-B676-AE1E2096D4F4}">
      <dgm:prSet/>
      <dgm:spPr/>
      <dgm:t>
        <a:bodyPr/>
        <a:lstStyle/>
        <a:p>
          <a:endParaRPr lang="ru-RU"/>
        </a:p>
      </dgm:t>
    </dgm:pt>
    <dgm:pt modelId="{84437B6B-4740-4727-B5D5-2F396C0E18FE}">
      <dgm:prSet phldrT="[Текст]"/>
      <dgm:spPr/>
      <dgm:t>
        <a:bodyPr/>
        <a:lstStyle/>
        <a:p>
          <a:r>
            <a:rPr lang="ru-RU" dirty="0" smtClean="0"/>
            <a:t>Общественные советы; </a:t>
          </a:r>
          <a:endParaRPr lang="ru-RU" dirty="0"/>
        </a:p>
      </dgm:t>
    </dgm:pt>
    <dgm:pt modelId="{93CAE477-39DE-4486-8B4C-9787F84998DD}" type="parTrans" cxnId="{7F4859BA-A80E-4F27-B17A-F3EF8EB126F4}">
      <dgm:prSet/>
      <dgm:spPr/>
      <dgm:t>
        <a:bodyPr/>
        <a:lstStyle/>
        <a:p>
          <a:endParaRPr lang="ru-RU"/>
        </a:p>
      </dgm:t>
    </dgm:pt>
    <dgm:pt modelId="{918217A2-C087-42B6-B0F8-B39CFFCBEEFE}" type="sibTrans" cxnId="{7F4859BA-A80E-4F27-B17A-F3EF8EB126F4}">
      <dgm:prSet/>
      <dgm:spPr/>
      <dgm:t>
        <a:bodyPr/>
        <a:lstStyle/>
        <a:p>
          <a:endParaRPr lang="ru-RU"/>
        </a:p>
      </dgm:t>
    </dgm:pt>
    <dgm:pt modelId="{0CB62E52-661B-4181-916E-D0400B7A8AD9}">
      <dgm:prSet phldrT="[Текст]" custT="1"/>
      <dgm:spPr/>
      <dgm:t>
        <a:bodyPr/>
        <a:lstStyle/>
        <a:p>
          <a:endParaRPr lang="ru-RU" sz="1100" dirty="0"/>
        </a:p>
      </dgm:t>
    </dgm:pt>
    <dgm:pt modelId="{692CF922-D4F7-412E-862F-C4F60B64FC2B}" type="parTrans" cxnId="{65033DD2-B5AC-420E-8AAB-E709A2B77BAC}">
      <dgm:prSet/>
      <dgm:spPr/>
      <dgm:t>
        <a:bodyPr/>
        <a:lstStyle/>
        <a:p>
          <a:endParaRPr lang="ru-RU"/>
        </a:p>
      </dgm:t>
    </dgm:pt>
    <dgm:pt modelId="{43A0FE51-36CF-4BB3-B1B5-42437E518F41}" type="sibTrans" cxnId="{65033DD2-B5AC-420E-8AAB-E709A2B77BAC}">
      <dgm:prSet/>
      <dgm:spPr/>
      <dgm:t>
        <a:bodyPr/>
        <a:lstStyle/>
        <a:p>
          <a:endParaRPr lang="ru-RU"/>
        </a:p>
      </dgm:t>
    </dgm:pt>
    <dgm:pt modelId="{8BA9243C-8C7C-4BFB-AD0B-037010E83060}">
      <dgm:prSet phldrT="[Текст]" custT="1"/>
      <dgm:spPr/>
      <dgm:t>
        <a:bodyPr/>
        <a:lstStyle/>
        <a:p>
          <a:r>
            <a:rPr lang="ru-RU" sz="1100" dirty="0" smtClean="0"/>
            <a:t>Соц. сфера;</a:t>
          </a:r>
          <a:endParaRPr lang="ru-RU" sz="1100" dirty="0"/>
        </a:p>
      </dgm:t>
    </dgm:pt>
    <dgm:pt modelId="{A79F5A1B-5311-42B1-A9BC-16720B599284}" type="parTrans" cxnId="{ABCD3BEA-1AF7-4B17-BA46-359C1C15E3AE}">
      <dgm:prSet/>
      <dgm:spPr/>
      <dgm:t>
        <a:bodyPr/>
        <a:lstStyle/>
        <a:p>
          <a:endParaRPr lang="ru-RU"/>
        </a:p>
      </dgm:t>
    </dgm:pt>
    <dgm:pt modelId="{66A2F78D-B69B-4018-9B1D-551B04212649}" type="sibTrans" cxnId="{ABCD3BEA-1AF7-4B17-BA46-359C1C15E3AE}">
      <dgm:prSet/>
      <dgm:spPr/>
      <dgm:t>
        <a:bodyPr/>
        <a:lstStyle/>
        <a:p>
          <a:endParaRPr lang="ru-RU"/>
        </a:p>
      </dgm:t>
    </dgm:pt>
    <dgm:pt modelId="{549F44B4-7537-4872-8F5F-CE099FF5712F}">
      <dgm:prSet phldrT="[Текст]" custT="1"/>
      <dgm:spPr/>
      <dgm:t>
        <a:bodyPr/>
        <a:lstStyle/>
        <a:p>
          <a:r>
            <a:rPr lang="ru-RU" sz="1100" dirty="0" smtClean="0"/>
            <a:t>Банки;</a:t>
          </a:r>
          <a:endParaRPr lang="ru-RU" sz="1100" dirty="0"/>
        </a:p>
      </dgm:t>
    </dgm:pt>
    <dgm:pt modelId="{09BBEFF1-248A-465F-8BF8-37236C4B993F}" type="parTrans" cxnId="{A9BFBF98-9BD8-4F4A-8D29-1C1037F69421}">
      <dgm:prSet/>
      <dgm:spPr/>
      <dgm:t>
        <a:bodyPr/>
        <a:lstStyle/>
        <a:p>
          <a:endParaRPr lang="ru-RU"/>
        </a:p>
      </dgm:t>
    </dgm:pt>
    <dgm:pt modelId="{45FD564B-D8E7-4F2A-9A9D-FB9B6BB60CDB}" type="sibTrans" cxnId="{A9BFBF98-9BD8-4F4A-8D29-1C1037F69421}">
      <dgm:prSet/>
      <dgm:spPr/>
      <dgm:t>
        <a:bodyPr/>
        <a:lstStyle/>
        <a:p>
          <a:endParaRPr lang="ru-RU"/>
        </a:p>
      </dgm:t>
    </dgm:pt>
    <dgm:pt modelId="{27E8AA89-7CE9-4FAA-A857-621CC7B74D95}">
      <dgm:prSet phldrT="[Текст]" custT="1"/>
      <dgm:spPr/>
      <dgm:t>
        <a:bodyPr/>
        <a:lstStyle/>
        <a:p>
          <a:r>
            <a:rPr lang="ru-RU" sz="1100" dirty="0" smtClean="0"/>
            <a:t>НКО;</a:t>
          </a:r>
          <a:endParaRPr lang="ru-RU" sz="1100" dirty="0"/>
        </a:p>
      </dgm:t>
    </dgm:pt>
    <dgm:pt modelId="{EE2EBC4A-9AAC-4B6A-8A8E-8BB7C04C4A47}" type="parTrans" cxnId="{06763062-722E-4485-A12C-0896652A5264}">
      <dgm:prSet/>
      <dgm:spPr/>
      <dgm:t>
        <a:bodyPr/>
        <a:lstStyle/>
        <a:p>
          <a:endParaRPr lang="ru-RU"/>
        </a:p>
      </dgm:t>
    </dgm:pt>
    <dgm:pt modelId="{7B69910F-2374-4A17-8B81-BA83EFC2B7F1}" type="sibTrans" cxnId="{06763062-722E-4485-A12C-0896652A5264}">
      <dgm:prSet/>
      <dgm:spPr/>
      <dgm:t>
        <a:bodyPr/>
        <a:lstStyle/>
        <a:p>
          <a:endParaRPr lang="ru-RU"/>
        </a:p>
      </dgm:t>
    </dgm:pt>
    <dgm:pt modelId="{22B590AB-32E0-4CB0-9432-ECB448E6C2B2}">
      <dgm:prSet phldrT="[Текст]" custT="1"/>
      <dgm:spPr/>
      <dgm:t>
        <a:bodyPr/>
        <a:lstStyle/>
        <a:p>
          <a:r>
            <a:rPr lang="ru-RU" sz="1100" dirty="0" smtClean="0"/>
            <a:t>Колледж..</a:t>
          </a:r>
          <a:endParaRPr lang="ru-RU" sz="1100" dirty="0"/>
        </a:p>
      </dgm:t>
    </dgm:pt>
    <dgm:pt modelId="{8F9D4B6B-B756-477E-B53E-95E9BCE00513}" type="parTrans" cxnId="{F031BD2B-527D-4A77-B66D-626803EBDA84}">
      <dgm:prSet/>
      <dgm:spPr/>
      <dgm:t>
        <a:bodyPr/>
        <a:lstStyle/>
        <a:p>
          <a:endParaRPr lang="ru-RU"/>
        </a:p>
      </dgm:t>
    </dgm:pt>
    <dgm:pt modelId="{409D7AAC-1AF8-411F-9BA1-5B22766C8561}" type="sibTrans" cxnId="{F031BD2B-527D-4A77-B66D-626803EBDA84}">
      <dgm:prSet/>
      <dgm:spPr/>
      <dgm:t>
        <a:bodyPr/>
        <a:lstStyle/>
        <a:p>
          <a:endParaRPr lang="ru-RU"/>
        </a:p>
      </dgm:t>
    </dgm:pt>
    <dgm:pt modelId="{AABB1E09-9CD4-49AE-9494-B2F793A83423}">
      <dgm:prSet phldrT="[Текст]"/>
      <dgm:spPr/>
      <dgm:t>
        <a:bodyPr/>
        <a:lstStyle/>
        <a:p>
          <a:r>
            <a:rPr lang="ru-RU" dirty="0" smtClean="0"/>
            <a:t>Предприятия и бизнес;</a:t>
          </a:r>
          <a:endParaRPr lang="ru-RU" dirty="0"/>
        </a:p>
      </dgm:t>
    </dgm:pt>
    <dgm:pt modelId="{ED2BFFA1-961B-41B5-8F1D-E8F0DD4231E5}" type="parTrans" cxnId="{E3083EB7-03B6-417C-903D-F4E41CEFA275}">
      <dgm:prSet/>
      <dgm:spPr/>
      <dgm:t>
        <a:bodyPr/>
        <a:lstStyle/>
        <a:p>
          <a:endParaRPr lang="ru-RU"/>
        </a:p>
      </dgm:t>
    </dgm:pt>
    <dgm:pt modelId="{C60ECEAF-E182-4C55-9ADE-E9A36DB21C9C}" type="sibTrans" cxnId="{E3083EB7-03B6-417C-903D-F4E41CEFA275}">
      <dgm:prSet/>
      <dgm:spPr/>
      <dgm:t>
        <a:bodyPr/>
        <a:lstStyle/>
        <a:p>
          <a:endParaRPr lang="ru-RU"/>
        </a:p>
      </dgm:t>
    </dgm:pt>
    <dgm:pt modelId="{023DE0D2-81B4-410E-A658-D6D675252871}">
      <dgm:prSet phldrT="[Текст]"/>
      <dgm:spPr/>
      <dgm:t>
        <a:bodyPr/>
        <a:lstStyle/>
        <a:p>
          <a:r>
            <a:rPr lang="ru-RU" dirty="0" smtClean="0"/>
            <a:t>ЖКХ;</a:t>
          </a:r>
          <a:endParaRPr lang="ru-RU" dirty="0"/>
        </a:p>
      </dgm:t>
    </dgm:pt>
    <dgm:pt modelId="{7D340641-3EDB-448C-83C5-2FD5509B5B5D}" type="parTrans" cxnId="{F9212737-B48B-48D4-A201-248805AA140D}">
      <dgm:prSet/>
      <dgm:spPr/>
      <dgm:t>
        <a:bodyPr/>
        <a:lstStyle/>
        <a:p>
          <a:endParaRPr lang="ru-RU"/>
        </a:p>
      </dgm:t>
    </dgm:pt>
    <dgm:pt modelId="{6C9178F3-A29F-4E7F-A867-44F4FAEB2B4C}" type="sibTrans" cxnId="{F9212737-B48B-48D4-A201-248805AA140D}">
      <dgm:prSet/>
      <dgm:spPr/>
      <dgm:t>
        <a:bodyPr/>
        <a:lstStyle/>
        <a:p>
          <a:endParaRPr lang="ru-RU"/>
        </a:p>
      </dgm:t>
    </dgm:pt>
    <dgm:pt modelId="{1E960507-BF76-47EF-A1B8-3EFFDDDD18C3}">
      <dgm:prSet phldrT="[Текст]"/>
      <dgm:spPr/>
      <dgm:t>
        <a:bodyPr/>
        <a:lstStyle/>
        <a:p>
          <a:r>
            <a:rPr lang="ru-RU" dirty="0" smtClean="0"/>
            <a:t>Инспекция ПР и ООС;</a:t>
          </a:r>
          <a:endParaRPr lang="ru-RU" dirty="0"/>
        </a:p>
      </dgm:t>
    </dgm:pt>
    <dgm:pt modelId="{1D6F5AA4-5418-405F-9AB2-9DF7ADC96D6F}" type="parTrans" cxnId="{ADAF4E1F-3F69-4BAA-A9F5-D8FF8AA5AB18}">
      <dgm:prSet/>
      <dgm:spPr/>
      <dgm:t>
        <a:bodyPr/>
        <a:lstStyle/>
        <a:p>
          <a:endParaRPr lang="ru-RU"/>
        </a:p>
      </dgm:t>
    </dgm:pt>
    <dgm:pt modelId="{A78E1F43-6701-486D-8C35-0960909456DC}" type="sibTrans" cxnId="{ADAF4E1F-3F69-4BAA-A9F5-D8FF8AA5AB18}">
      <dgm:prSet/>
      <dgm:spPr/>
      <dgm:t>
        <a:bodyPr/>
        <a:lstStyle/>
        <a:p>
          <a:endParaRPr lang="ru-RU"/>
        </a:p>
      </dgm:t>
    </dgm:pt>
    <dgm:pt modelId="{AA1CC894-063E-4E2B-A581-41526A9B6D0A}">
      <dgm:prSet phldrT="[Текст]"/>
      <dgm:spPr/>
      <dgm:t>
        <a:bodyPr/>
        <a:lstStyle/>
        <a:p>
          <a:r>
            <a:rPr lang="ru-RU" dirty="0" smtClean="0"/>
            <a:t>Инициативные группы;</a:t>
          </a:r>
          <a:endParaRPr lang="ru-RU" dirty="0"/>
        </a:p>
      </dgm:t>
    </dgm:pt>
    <dgm:pt modelId="{3B57EF7D-3967-4CDE-A0E0-E9D94A2ECEC1}" type="parTrans" cxnId="{7B5FC96B-BF59-4F11-A1C2-DBE7F4FC5FED}">
      <dgm:prSet/>
      <dgm:spPr/>
      <dgm:t>
        <a:bodyPr/>
        <a:lstStyle/>
        <a:p>
          <a:endParaRPr lang="ru-RU"/>
        </a:p>
      </dgm:t>
    </dgm:pt>
    <dgm:pt modelId="{0A31EE1D-1970-4362-BF1B-89A088D798AB}" type="sibTrans" cxnId="{7B5FC96B-BF59-4F11-A1C2-DBE7F4FC5FED}">
      <dgm:prSet/>
      <dgm:spPr/>
      <dgm:t>
        <a:bodyPr/>
        <a:lstStyle/>
        <a:p>
          <a:endParaRPr lang="ru-RU"/>
        </a:p>
      </dgm:t>
    </dgm:pt>
    <dgm:pt modelId="{2FADA934-B986-43EE-BADE-3E8662360D5C}">
      <dgm:prSet phldrT="[Текст]"/>
      <dgm:spPr/>
      <dgm:t>
        <a:bodyPr/>
        <a:lstStyle/>
        <a:p>
          <a:r>
            <a:rPr lang="ru-RU" dirty="0" smtClean="0"/>
            <a:t>Университет;</a:t>
          </a:r>
          <a:endParaRPr lang="ru-RU" dirty="0"/>
        </a:p>
      </dgm:t>
    </dgm:pt>
    <dgm:pt modelId="{CC314153-D876-4D24-AA9B-666A84F159B8}" type="parTrans" cxnId="{ACDA84CE-3191-4C93-A0A9-615B1AAD22E8}">
      <dgm:prSet/>
      <dgm:spPr/>
      <dgm:t>
        <a:bodyPr/>
        <a:lstStyle/>
        <a:p>
          <a:endParaRPr lang="ru-RU"/>
        </a:p>
      </dgm:t>
    </dgm:pt>
    <dgm:pt modelId="{8C7ABD73-E5D2-44F7-B3B4-A15D5480FA9B}" type="sibTrans" cxnId="{ACDA84CE-3191-4C93-A0A9-615B1AAD22E8}">
      <dgm:prSet/>
      <dgm:spPr/>
      <dgm:t>
        <a:bodyPr/>
        <a:lstStyle/>
        <a:p>
          <a:endParaRPr lang="ru-RU"/>
        </a:p>
      </dgm:t>
    </dgm:pt>
    <dgm:pt modelId="{F803D005-223B-4220-9600-32D9B2F17D27}">
      <dgm:prSet phldrT="[Текст]"/>
      <dgm:spPr/>
      <dgm:t>
        <a:bodyPr/>
        <a:lstStyle/>
        <a:p>
          <a:endParaRPr lang="ru-RU" dirty="0"/>
        </a:p>
      </dgm:t>
    </dgm:pt>
    <dgm:pt modelId="{EED92488-F274-4487-98EC-7A3D6AA846E1}" type="parTrans" cxnId="{EEDAE1E3-4230-480E-82C0-5A863F3BDE53}">
      <dgm:prSet/>
      <dgm:spPr/>
      <dgm:t>
        <a:bodyPr/>
        <a:lstStyle/>
        <a:p>
          <a:endParaRPr lang="ru-RU"/>
        </a:p>
      </dgm:t>
    </dgm:pt>
    <dgm:pt modelId="{548674A8-2983-4258-AE12-2C8F3A185CF9}" type="sibTrans" cxnId="{EEDAE1E3-4230-480E-82C0-5A863F3BDE53}">
      <dgm:prSet/>
      <dgm:spPr/>
      <dgm:t>
        <a:bodyPr/>
        <a:lstStyle/>
        <a:p>
          <a:endParaRPr lang="ru-RU"/>
        </a:p>
      </dgm:t>
    </dgm:pt>
    <dgm:pt modelId="{1D600718-CCA6-4D9D-97A8-AD9FB5E6601B}">
      <dgm:prSet phldrT="[Текст]"/>
      <dgm:spPr/>
      <dgm:t>
        <a:bodyPr/>
        <a:lstStyle/>
        <a:p>
          <a:r>
            <a:rPr lang="ru-RU" dirty="0" smtClean="0"/>
            <a:t>НКО;</a:t>
          </a:r>
          <a:endParaRPr lang="ru-RU" dirty="0"/>
        </a:p>
      </dgm:t>
    </dgm:pt>
    <dgm:pt modelId="{6A3FB0C6-0ED1-4454-81EC-8255955ACFB0}" type="parTrans" cxnId="{F5FA4624-447D-440A-873B-B30401C2B8AD}">
      <dgm:prSet/>
      <dgm:spPr/>
      <dgm:t>
        <a:bodyPr/>
        <a:lstStyle/>
        <a:p>
          <a:endParaRPr lang="ru-RU"/>
        </a:p>
      </dgm:t>
    </dgm:pt>
    <dgm:pt modelId="{62CD3011-ED55-4A8D-B529-CDC3F905C4A8}" type="sibTrans" cxnId="{F5FA4624-447D-440A-873B-B30401C2B8AD}">
      <dgm:prSet/>
      <dgm:spPr/>
      <dgm:t>
        <a:bodyPr/>
        <a:lstStyle/>
        <a:p>
          <a:endParaRPr lang="ru-RU"/>
        </a:p>
      </dgm:t>
    </dgm:pt>
    <dgm:pt modelId="{26C0A6C4-0C04-42F5-B47C-1063AEB79E5C}">
      <dgm:prSet phldrT="[Текст]"/>
      <dgm:spPr/>
      <dgm:t>
        <a:bodyPr/>
        <a:lstStyle/>
        <a:p>
          <a:r>
            <a:rPr lang="ru-RU" dirty="0" smtClean="0"/>
            <a:t>Власти;</a:t>
          </a:r>
          <a:endParaRPr lang="ru-RU" dirty="0"/>
        </a:p>
      </dgm:t>
    </dgm:pt>
    <dgm:pt modelId="{42ED30C8-BF19-47CF-A3D5-75E103E0C5A1}" type="parTrans" cxnId="{1BAD74CC-DB20-4080-91B7-7251F0851A98}">
      <dgm:prSet/>
      <dgm:spPr/>
      <dgm:t>
        <a:bodyPr/>
        <a:lstStyle/>
        <a:p>
          <a:endParaRPr lang="ru-RU"/>
        </a:p>
      </dgm:t>
    </dgm:pt>
    <dgm:pt modelId="{41A92556-DCB9-457B-8542-9F1544467853}" type="sibTrans" cxnId="{1BAD74CC-DB20-4080-91B7-7251F0851A98}">
      <dgm:prSet/>
      <dgm:spPr/>
      <dgm:t>
        <a:bodyPr/>
        <a:lstStyle/>
        <a:p>
          <a:endParaRPr lang="ru-RU"/>
        </a:p>
      </dgm:t>
    </dgm:pt>
    <dgm:pt modelId="{4A3F79FE-3CA2-4436-AE26-D8F49E07149C}">
      <dgm:prSet phldrT="[Текст]"/>
      <dgm:spPr/>
      <dgm:t>
        <a:bodyPr/>
        <a:lstStyle/>
        <a:p>
          <a:r>
            <a:rPr lang="ru-RU" dirty="0" smtClean="0"/>
            <a:t>..</a:t>
          </a:r>
          <a:endParaRPr lang="ru-RU" dirty="0"/>
        </a:p>
      </dgm:t>
    </dgm:pt>
    <dgm:pt modelId="{24141EEE-D30C-4495-AAAF-4CF622E82749}" type="parTrans" cxnId="{1A24D26D-66E1-4551-B9DB-C0EE50AC6045}">
      <dgm:prSet/>
      <dgm:spPr/>
      <dgm:t>
        <a:bodyPr/>
        <a:lstStyle/>
        <a:p>
          <a:endParaRPr lang="ru-RU"/>
        </a:p>
      </dgm:t>
    </dgm:pt>
    <dgm:pt modelId="{2FFEBBDD-B6AA-4899-B7E7-294EB3BF28AF}" type="sibTrans" cxnId="{1A24D26D-66E1-4551-B9DB-C0EE50AC6045}">
      <dgm:prSet/>
      <dgm:spPr/>
      <dgm:t>
        <a:bodyPr/>
        <a:lstStyle/>
        <a:p>
          <a:endParaRPr lang="ru-RU"/>
        </a:p>
      </dgm:t>
    </dgm:pt>
    <dgm:pt modelId="{5741FA2B-B3DA-4F33-8E28-3DA085053270}">
      <dgm:prSet phldrT="[Текст]"/>
      <dgm:spPr/>
      <dgm:t>
        <a:bodyPr/>
        <a:lstStyle/>
        <a:p>
          <a:r>
            <a:rPr lang="ru-RU" dirty="0" smtClean="0"/>
            <a:t>НКО..</a:t>
          </a:r>
          <a:endParaRPr lang="ru-RU" dirty="0"/>
        </a:p>
      </dgm:t>
    </dgm:pt>
    <dgm:pt modelId="{06442860-A9DA-423C-A62C-20DA49449A56}" type="parTrans" cxnId="{3DEC0437-D968-4327-B7CE-1BF9785B4E37}">
      <dgm:prSet/>
      <dgm:spPr/>
      <dgm:t>
        <a:bodyPr/>
        <a:lstStyle/>
        <a:p>
          <a:endParaRPr lang="ru-RU"/>
        </a:p>
      </dgm:t>
    </dgm:pt>
    <dgm:pt modelId="{E498C889-B1AC-4B69-9828-08ACC38E567F}" type="sibTrans" cxnId="{3DEC0437-D968-4327-B7CE-1BF9785B4E37}">
      <dgm:prSet/>
      <dgm:spPr/>
      <dgm:t>
        <a:bodyPr/>
        <a:lstStyle/>
        <a:p>
          <a:endParaRPr lang="ru-RU"/>
        </a:p>
      </dgm:t>
    </dgm:pt>
    <dgm:pt modelId="{B1787FBB-2648-47CD-BD37-B28F9C558941}">
      <dgm:prSet phldrT="[Текст]"/>
      <dgm:spPr/>
      <dgm:t>
        <a:bodyPr/>
        <a:lstStyle/>
        <a:p>
          <a:r>
            <a:rPr lang="ru-RU" dirty="0" smtClean="0"/>
            <a:t>Здравоохранение;</a:t>
          </a:r>
          <a:endParaRPr lang="ru-RU" dirty="0"/>
        </a:p>
      </dgm:t>
    </dgm:pt>
    <dgm:pt modelId="{A3F01E4C-A004-4434-980A-69062D1737BD}" type="parTrans" cxnId="{DDE66135-0C46-4A9C-8D53-0FACC9D8A3D7}">
      <dgm:prSet/>
      <dgm:spPr/>
      <dgm:t>
        <a:bodyPr/>
        <a:lstStyle/>
        <a:p>
          <a:endParaRPr lang="ru-RU"/>
        </a:p>
      </dgm:t>
    </dgm:pt>
    <dgm:pt modelId="{2795FB7F-302C-42E9-B1D4-DBABEE701039}" type="sibTrans" cxnId="{DDE66135-0C46-4A9C-8D53-0FACC9D8A3D7}">
      <dgm:prSet/>
      <dgm:spPr/>
      <dgm:t>
        <a:bodyPr/>
        <a:lstStyle/>
        <a:p>
          <a:endParaRPr lang="ru-RU"/>
        </a:p>
      </dgm:t>
    </dgm:pt>
    <dgm:pt modelId="{63A782CC-6DFE-4FCD-8130-0C97B7DDD546}">
      <dgm:prSet phldrT="[Текст]"/>
      <dgm:spPr/>
      <dgm:t>
        <a:bodyPr/>
        <a:lstStyle/>
        <a:p>
          <a:endParaRPr lang="ru-RU" dirty="0"/>
        </a:p>
      </dgm:t>
    </dgm:pt>
    <dgm:pt modelId="{00228546-4DF4-4320-B066-ADCB386270EF}" type="parTrans" cxnId="{C37E5445-897F-4E74-BCE8-CAF391C37628}">
      <dgm:prSet/>
      <dgm:spPr/>
      <dgm:t>
        <a:bodyPr/>
        <a:lstStyle/>
        <a:p>
          <a:endParaRPr lang="ru-RU"/>
        </a:p>
      </dgm:t>
    </dgm:pt>
    <dgm:pt modelId="{6DA112DF-151B-43CF-A95D-13A874819D8C}" type="sibTrans" cxnId="{C37E5445-897F-4E74-BCE8-CAF391C37628}">
      <dgm:prSet/>
      <dgm:spPr/>
      <dgm:t>
        <a:bodyPr/>
        <a:lstStyle/>
        <a:p>
          <a:endParaRPr lang="ru-RU"/>
        </a:p>
      </dgm:t>
    </dgm:pt>
    <dgm:pt modelId="{1C396D3B-1FB3-4267-B894-3CB6647CF894}">
      <dgm:prSet phldrT="[Текст]"/>
      <dgm:spPr/>
      <dgm:t>
        <a:bodyPr/>
        <a:lstStyle/>
        <a:p>
          <a:r>
            <a:rPr lang="ru-RU" dirty="0" smtClean="0"/>
            <a:t>Занятость;</a:t>
          </a:r>
          <a:endParaRPr lang="ru-RU" dirty="0"/>
        </a:p>
      </dgm:t>
    </dgm:pt>
    <dgm:pt modelId="{AA6DA58F-884A-4DDF-A0B4-801B4AF46F54}" type="parTrans" cxnId="{48B46A2C-70BA-466C-853A-C46C208161F5}">
      <dgm:prSet/>
      <dgm:spPr/>
      <dgm:t>
        <a:bodyPr/>
        <a:lstStyle/>
        <a:p>
          <a:endParaRPr lang="ru-RU"/>
        </a:p>
      </dgm:t>
    </dgm:pt>
    <dgm:pt modelId="{E3A5D3FE-0AF6-43B1-82F1-5223D1D3087E}" type="sibTrans" cxnId="{48B46A2C-70BA-466C-853A-C46C208161F5}">
      <dgm:prSet/>
      <dgm:spPr/>
      <dgm:t>
        <a:bodyPr/>
        <a:lstStyle/>
        <a:p>
          <a:endParaRPr lang="ru-RU"/>
        </a:p>
      </dgm:t>
    </dgm:pt>
    <dgm:pt modelId="{9864655F-C9BF-428D-BDE3-E28A4B8CF02B}">
      <dgm:prSet phldrT="[Текст]"/>
      <dgm:spPr/>
      <dgm:t>
        <a:bodyPr/>
        <a:lstStyle/>
        <a:p>
          <a:r>
            <a:rPr lang="ru-RU" dirty="0" smtClean="0"/>
            <a:t>Социальная защита;</a:t>
          </a:r>
          <a:endParaRPr lang="ru-RU" dirty="0"/>
        </a:p>
      </dgm:t>
    </dgm:pt>
    <dgm:pt modelId="{C87824D3-FF54-4888-B924-C91416DF4A67}" type="parTrans" cxnId="{6AAAB1EE-BBB5-41D2-B69C-8816F6EE6552}">
      <dgm:prSet/>
      <dgm:spPr/>
      <dgm:t>
        <a:bodyPr/>
        <a:lstStyle/>
        <a:p>
          <a:endParaRPr lang="ru-RU"/>
        </a:p>
      </dgm:t>
    </dgm:pt>
    <dgm:pt modelId="{E41E1596-54CB-4469-9C71-CA32685A8BD6}" type="sibTrans" cxnId="{6AAAB1EE-BBB5-41D2-B69C-8816F6EE6552}">
      <dgm:prSet/>
      <dgm:spPr/>
      <dgm:t>
        <a:bodyPr/>
        <a:lstStyle/>
        <a:p>
          <a:endParaRPr lang="ru-RU"/>
        </a:p>
      </dgm:t>
    </dgm:pt>
    <dgm:pt modelId="{0AE78589-648A-4805-8384-E0B6E524585F}">
      <dgm:prSet phldrT="[Текст]"/>
      <dgm:spPr/>
      <dgm:t>
        <a:bodyPr/>
        <a:lstStyle/>
        <a:p>
          <a:r>
            <a:rPr lang="ru-RU" dirty="0" smtClean="0"/>
            <a:t>Социальное предпринимательство;</a:t>
          </a:r>
          <a:endParaRPr lang="ru-RU" dirty="0"/>
        </a:p>
      </dgm:t>
    </dgm:pt>
    <dgm:pt modelId="{34037119-A713-4F5D-A312-CDD42086CF78}" type="parTrans" cxnId="{F5948600-B993-4E5E-945F-54E14A7B378B}">
      <dgm:prSet/>
      <dgm:spPr/>
      <dgm:t>
        <a:bodyPr/>
        <a:lstStyle/>
        <a:p>
          <a:endParaRPr lang="ru-RU"/>
        </a:p>
      </dgm:t>
    </dgm:pt>
    <dgm:pt modelId="{1B3DD290-342F-468B-8D25-459195A24D74}" type="sibTrans" cxnId="{F5948600-B993-4E5E-945F-54E14A7B378B}">
      <dgm:prSet/>
      <dgm:spPr/>
      <dgm:t>
        <a:bodyPr/>
        <a:lstStyle/>
        <a:p>
          <a:endParaRPr lang="ru-RU"/>
        </a:p>
      </dgm:t>
    </dgm:pt>
    <dgm:pt modelId="{F2E3707A-6CCA-4C48-ACE7-625A2975B648}">
      <dgm:prSet phldrT="[Текст]"/>
      <dgm:spPr/>
      <dgm:t>
        <a:bodyPr/>
        <a:lstStyle/>
        <a:p>
          <a:r>
            <a:rPr lang="ru-RU" dirty="0" smtClean="0"/>
            <a:t> Власти….</a:t>
          </a:r>
          <a:endParaRPr lang="ru-RU" dirty="0"/>
        </a:p>
      </dgm:t>
    </dgm:pt>
    <dgm:pt modelId="{DD9F9979-5915-47E3-85AD-BEB3A44BD709}" type="parTrans" cxnId="{D38822A0-FA90-4008-B001-3B9D87B0EE7B}">
      <dgm:prSet/>
      <dgm:spPr/>
      <dgm:t>
        <a:bodyPr/>
        <a:lstStyle/>
        <a:p>
          <a:endParaRPr lang="ru-RU"/>
        </a:p>
      </dgm:t>
    </dgm:pt>
    <dgm:pt modelId="{43D642A6-18A1-421C-9694-692C11B6B4A5}" type="sibTrans" cxnId="{D38822A0-FA90-4008-B001-3B9D87B0EE7B}">
      <dgm:prSet/>
      <dgm:spPr/>
      <dgm:t>
        <a:bodyPr/>
        <a:lstStyle/>
        <a:p>
          <a:endParaRPr lang="ru-RU"/>
        </a:p>
      </dgm:t>
    </dgm:pt>
    <dgm:pt modelId="{A5747B2A-A9F5-434D-AF78-97ED00E42755}">
      <dgm:prSet phldrT="[Текст]" custT="1"/>
      <dgm:spPr/>
      <dgm:t>
        <a:bodyPr/>
        <a:lstStyle/>
        <a:p>
          <a:r>
            <a:rPr lang="ru-RU" sz="1100" dirty="0" smtClean="0"/>
            <a:t>Власти..</a:t>
          </a:r>
          <a:endParaRPr lang="ru-RU" sz="1100" dirty="0"/>
        </a:p>
      </dgm:t>
    </dgm:pt>
    <dgm:pt modelId="{63FC3757-2C3B-47DB-BB3A-8BF88F739110}" type="parTrans" cxnId="{1793DD32-BC2E-47E6-B783-92F856F4831E}">
      <dgm:prSet/>
      <dgm:spPr/>
      <dgm:t>
        <a:bodyPr/>
        <a:lstStyle/>
        <a:p>
          <a:endParaRPr lang="ru-RU"/>
        </a:p>
      </dgm:t>
    </dgm:pt>
    <dgm:pt modelId="{5315C7E7-0AD3-4A0C-9C84-79F3F77CB58B}" type="sibTrans" cxnId="{1793DD32-BC2E-47E6-B783-92F856F4831E}">
      <dgm:prSet/>
      <dgm:spPr/>
      <dgm:t>
        <a:bodyPr/>
        <a:lstStyle/>
        <a:p>
          <a:endParaRPr lang="ru-RU"/>
        </a:p>
      </dgm:t>
    </dgm:pt>
    <dgm:pt modelId="{DFEEB35A-A12D-4CB3-A8B7-1289DAF9D938}">
      <dgm:prSet phldrT="[Текст]"/>
      <dgm:spPr/>
      <dgm:t>
        <a:bodyPr/>
        <a:lstStyle/>
        <a:p>
          <a:r>
            <a:rPr lang="ru-RU" dirty="0" smtClean="0"/>
            <a:t>Сельские советы</a:t>
          </a:r>
          <a:endParaRPr lang="ru-RU" dirty="0"/>
        </a:p>
      </dgm:t>
    </dgm:pt>
    <dgm:pt modelId="{F4645F98-8A5C-465F-994F-B9AB5BFC83C0}" type="parTrans" cxnId="{2343229C-8650-45D3-AF4F-245B1D9B67CF}">
      <dgm:prSet/>
      <dgm:spPr/>
    </dgm:pt>
    <dgm:pt modelId="{C2AD2A23-8BA1-401C-B66D-B6D739B0AD00}" type="sibTrans" cxnId="{2343229C-8650-45D3-AF4F-245B1D9B67CF}">
      <dgm:prSet/>
      <dgm:spPr/>
    </dgm:pt>
    <dgm:pt modelId="{2A9FA4D0-003F-42DD-AF52-0CEF716877A7}" type="pres">
      <dgm:prSet presAssocID="{1CB9CB0C-A2FA-423A-9EC7-0FDE2B3F85C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33B0D4-71B2-4755-91AB-A849B7CD56B4}" type="pres">
      <dgm:prSet presAssocID="{1CB9CB0C-A2FA-423A-9EC7-0FDE2B3F85CC}" presName="children" presStyleCnt="0"/>
      <dgm:spPr/>
    </dgm:pt>
    <dgm:pt modelId="{0C0F996C-729C-491C-91E0-2CF982757774}" type="pres">
      <dgm:prSet presAssocID="{1CB9CB0C-A2FA-423A-9EC7-0FDE2B3F85CC}" presName="child1group" presStyleCnt="0"/>
      <dgm:spPr/>
    </dgm:pt>
    <dgm:pt modelId="{EBEB6430-8EF1-4019-A2D2-6024FB041713}" type="pres">
      <dgm:prSet presAssocID="{1CB9CB0C-A2FA-423A-9EC7-0FDE2B3F85CC}" presName="child1" presStyleLbl="bgAcc1" presStyleIdx="0" presStyleCnt="4"/>
      <dgm:spPr/>
      <dgm:t>
        <a:bodyPr/>
        <a:lstStyle/>
        <a:p>
          <a:endParaRPr lang="ru-RU"/>
        </a:p>
      </dgm:t>
    </dgm:pt>
    <dgm:pt modelId="{E2EFABF7-3E31-4601-A012-FA6DCC012FE4}" type="pres">
      <dgm:prSet presAssocID="{1CB9CB0C-A2FA-423A-9EC7-0FDE2B3F85CC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47BD5A-4760-4188-B834-F64B2C134DFA}" type="pres">
      <dgm:prSet presAssocID="{1CB9CB0C-A2FA-423A-9EC7-0FDE2B3F85CC}" presName="child2group" presStyleCnt="0"/>
      <dgm:spPr/>
    </dgm:pt>
    <dgm:pt modelId="{FC321E63-7D9D-4B9F-A606-EA8719CA26C5}" type="pres">
      <dgm:prSet presAssocID="{1CB9CB0C-A2FA-423A-9EC7-0FDE2B3F85CC}" presName="child2" presStyleLbl="bgAcc1" presStyleIdx="1" presStyleCnt="4"/>
      <dgm:spPr/>
      <dgm:t>
        <a:bodyPr/>
        <a:lstStyle/>
        <a:p>
          <a:endParaRPr lang="ru-RU"/>
        </a:p>
      </dgm:t>
    </dgm:pt>
    <dgm:pt modelId="{A5008BF1-EF9D-42C2-BE82-00D10F092022}" type="pres">
      <dgm:prSet presAssocID="{1CB9CB0C-A2FA-423A-9EC7-0FDE2B3F85CC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4FAFE-C751-4979-880F-5188A8FA03DC}" type="pres">
      <dgm:prSet presAssocID="{1CB9CB0C-A2FA-423A-9EC7-0FDE2B3F85CC}" presName="child3group" presStyleCnt="0"/>
      <dgm:spPr/>
    </dgm:pt>
    <dgm:pt modelId="{8509ABF6-3F5F-489A-B1FE-B8D1C89B0295}" type="pres">
      <dgm:prSet presAssocID="{1CB9CB0C-A2FA-423A-9EC7-0FDE2B3F85CC}" presName="child3" presStyleLbl="bgAcc1" presStyleIdx="2" presStyleCnt="4"/>
      <dgm:spPr/>
      <dgm:t>
        <a:bodyPr/>
        <a:lstStyle/>
        <a:p>
          <a:endParaRPr lang="ru-RU"/>
        </a:p>
      </dgm:t>
    </dgm:pt>
    <dgm:pt modelId="{A274DCF0-EA53-44D0-B657-7FDBF9AE718E}" type="pres">
      <dgm:prSet presAssocID="{1CB9CB0C-A2FA-423A-9EC7-0FDE2B3F85CC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95607-B863-41B3-BDC8-C7BF4BD711F7}" type="pres">
      <dgm:prSet presAssocID="{1CB9CB0C-A2FA-423A-9EC7-0FDE2B3F85CC}" presName="child4group" presStyleCnt="0"/>
      <dgm:spPr/>
    </dgm:pt>
    <dgm:pt modelId="{54C2ED5A-7ABD-4F9C-91EA-682E4A9A1951}" type="pres">
      <dgm:prSet presAssocID="{1CB9CB0C-A2FA-423A-9EC7-0FDE2B3F85CC}" presName="child4" presStyleLbl="bgAcc1" presStyleIdx="3" presStyleCnt="4"/>
      <dgm:spPr/>
      <dgm:t>
        <a:bodyPr/>
        <a:lstStyle/>
        <a:p>
          <a:endParaRPr lang="ru-RU"/>
        </a:p>
      </dgm:t>
    </dgm:pt>
    <dgm:pt modelId="{30353F3E-C058-4C28-AE48-667795F30018}" type="pres">
      <dgm:prSet presAssocID="{1CB9CB0C-A2FA-423A-9EC7-0FDE2B3F85CC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62CA8-513E-448C-88CD-42237481B3F0}" type="pres">
      <dgm:prSet presAssocID="{1CB9CB0C-A2FA-423A-9EC7-0FDE2B3F85CC}" presName="childPlaceholder" presStyleCnt="0"/>
      <dgm:spPr/>
    </dgm:pt>
    <dgm:pt modelId="{73F8460A-FFBB-4A31-B068-7237C4036F67}" type="pres">
      <dgm:prSet presAssocID="{1CB9CB0C-A2FA-423A-9EC7-0FDE2B3F85CC}" presName="circle" presStyleCnt="0"/>
      <dgm:spPr/>
    </dgm:pt>
    <dgm:pt modelId="{10628155-F15B-4DDB-856A-487591982B9C}" type="pres">
      <dgm:prSet presAssocID="{1CB9CB0C-A2FA-423A-9EC7-0FDE2B3F85CC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72C3AD-C5BB-47FE-93C9-0B5B846A228C}" type="pres">
      <dgm:prSet presAssocID="{1CB9CB0C-A2FA-423A-9EC7-0FDE2B3F85CC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F33FA-834F-4554-9225-C4D927103496}" type="pres">
      <dgm:prSet presAssocID="{1CB9CB0C-A2FA-423A-9EC7-0FDE2B3F85CC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DB494F-2A32-4DC3-9F6E-969FA2409AF4}" type="pres">
      <dgm:prSet presAssocID="{1CB9CB0C-A2FA-423A-9EC7-0FDE2B3F85CC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E2210B-A16E-4655-A826-FBF396D9D170}" type="pres">
      <dgm:prSet presAssocID="{1CB9CB0C-A2FA-423A-9EC7-0FDE2B3F85CC}" presName="quadrantPlaceholder" presStyleCnt="0"/>
      <dgm:spPr/>
    </dgm:pt>
    <dgm:pt modelId="{C3A289DF-5C0E-4392-B783-8F03F1BFEDDF}" type="pres">
      <dgm:prSet presAssocID="{1CB9CB0C-A2FA-423A-9EC7-0FDE2B3F85CC}" presName="center1" presStyleLbl="fgShp" presStyleIdx="0" presStyleCnt="2"/>
      <dgm:spPr/>
    </dgm:pt>
    <dgm:pt modelId="{34D0ED56-679B-4BA1-8F26-802623A271C1}" type="pres">
      <dgm:prSet presAssocID="{1CB9CB0C-A2FA-423A-9EC7-0FDE2B3F85CC}" presName="center2" presStyleLbl="fgShp" presStyleIdx="1" presStyleCnt="2"/>
      <dgm:spPr/>
    </dgm:pt>
  </dgm:ptLst>
  <dgm:cxnLst>
    <dgm:cxn modelId="{9EEC5BF0-2C62-456D-AA67-B34B59E87F3B}" type="presOf" srcId="{EE4E3A65-1069-4381-A4AA-558E3CF0222E}" destId="{8509ABF6-3F5F-489A-B1FE-B8D1C89B0295}" srcOrd="0" destOrd="0" presId="urn:microsoft.com/office/officeart/2005/8/layout/cycle4#1"/>
    <dgm:cxn modelId="{18DAA20D-DE14-4F37-A050-4C1A096DA79A}" type="presOf" srcId="{AA1CC894-063E-4E2B-A581-41526A9B6D0A}" destId="{8509ABF6-3F5F-489A-B1FE-B8D1C89B0295}" srcOrd="0" destOrd="4" presId="urn:microsoft.com/office/officeart/2005/8/layout/cycle4#1"/>
    <dgm:cxn modelId="{C3C58648-D677-4B84-BA69-735B26FB77D9}" srcId="{145B13C7-887E-4FF7-90DB-784FDAC6EB64}" destId="{10CF4011-EE41-4520-91E2-47F8F1CF6AEF}" srcOrd="0" destOrd="0" parTransId="{03D0D944-F778-4C0D-92DA-2AFD11506B72}" sibTransId="{17F2C807-ECDD-4D9C-AA07-FB5B505C65BC}"/>
    <dgm:cxn modelId="{1499A2B4-2BDA-46FE-B335-F6DDE1BB1B8B}" type="presOf" srcId="{549F44B4-7537-4872-8F5F-CE099FF5712F}" destId="{A5008BF1-EF9D-42C2-BE82-00D10F092022}" srcOrd="1" destOrd="2" presId="urn:microsoft.com/office/officeart/2005/8/layout/cycle4#1"/>
    <dgm:cxn modelId="{AAFCE134-76E9-46E8-886F-E63BD3B5A231}" type="presOf" srcId="{8BAB8940-87C6-4D5B-9BD9-0335CDCE9FEB}" destId="{A5008BF1-EF9D-42C2-BE82-00D10F092022}" srcOrd="1" destOrd="0" presId="urn:microsoft.com/office/officeart/2005/8/layout/cycle4#1"/>
    <dgm:cxn modelId="{06763062-722E-4485-A12C-0896652A5264}" srcId="{87F9C8F8-0669-49B0-812D-0E3050D53D44}" destId="{27E8AA89-7CE9-4FAA-A857-621CC7B74D95}" srcOrd="3" destOrd="0" parTransId="{EE2EBC4A-9AAC-4B6A-8A8E-8BB7C04C4A47}" sibTransId="{7B69910F-2374-4A17-8B81-BA83EFC2B7F1}"/>
    <dgm:cxn modelId="{65033DD2-B5AC-420E-8AAB-E709A2B77BAC}" srcId="{87F9C8F8-0669-49B0-812D-0E3050D53D44}" destId="{0CB62E52-661B-4181-916E-D0400B7A8AD9}" srcOrd="6" destOrd="0" parTransId="{692CF922-D4F7-412E-862F-C4F60B64FC2B}" sibTransId="{43A0FE51-36CF-4BB3-B1B5-42437E518F41}"/>
    <dgm:cxn modelId="{D38822A0-FA90-4008-B001-3B9D87B0EE7B}" srcId="{145B13C7-887E-4FF7-90DB-784FDAC6EB64}" destId="{F2E3707A-6CCA-4C48-ACE7-625A2975B648}" srcOrd="5" destOrd="0" parTransId="{DD9F9979-5915-47E3-85AD-BEB3A44BD709}" sibTransId="{43D642A6-18A1-421C-9694-692C11B6B4A5}"/>
    <dgm:cxn modelId="{F9212737-B48B-48D4-A201-248805AA140D}" srcId="{1A068076-489D-45DA-A58A-45605CC9277B}" destId="{023DE0D2-81B4-410E-A658-D6D675252871}" srcOrd="2" destOrd="0" parTransId="{7D340641-3EDB-448C-83C5-2FD5509B5B5D}" sibTransId="{6C9178F3-A29F-4E7F-A867-44F4FAEB2B4C}"/>
    <dgm:cxn modelId="{646E7620-CD52-4B7A-B9B5-05790E811473}" type="presOf" srcId="{10CF4011-EE41-4520-91E2-47F8F1CF6AEF}" destId="{EBEB6430-8EF1-4019-A2D2-6024FB041713}" srcOrd="0" destOrd="0" presId="urn:microsoft.com/office/officeart/2005/8/layout/cycle4#1"/>
    <dgm:cxn modelId="{C851CE95-0CCC-484B-8A37-E2991EE5F2B3}" type="presOf" srcId="{84437B6B-4740-4727-B5D5-2F396C0E18FE}" destId="{30353F3E-C058-4C28-AE48-667795F30018}" srcOrd="1" destOrd="0" presId="urn:microsoft.com/office/officeart/2005/8/layout/cycle4#1"/>
    <dgm:cxn modelId="{DD757B0A-BB7B-4B6D-AB62-A7CA0ACB5095}" type="presOf" srcId="{63A782CC-6DFE-4FCD-8130-0C97B7DDD546}" destId="{E2EFABF7-3E31-4601-A012-FA6DCC012FE4}" srcOrd="1" destOrd="6" presId="urn:microsoft.com/office/officeart/2005/8/layout/cycle4#1"/>
    <dgm:cxn modelId="{AE62560E-0024-4AD7-B83D-9B3185B1063A}" type="presOf" srcId="{22B590AB-32E0-4CB0-9432-ECB448E6C2B2}" destId="{FC321E63-7D9D-4B9F-A606-EA8719CA26C5}" srcOrd="0" destOrd="4" presId="urn:microsoft.com/office/officeart/2005/8/layout/cycle4#1"/>
    <dgm:cxn modelId="{C08DB197-87FD-42BA-B1B2-B6047C8E309A}" type="presOf" srcId="{8BA9243C-8C7C-4BFB-AD0B-037010E83060}" destId="{A5008BF1-EF9D-42C2-BE82-00D10F092022}" srcOrd="1" destOrd="1" presId="urn:microsoft.com/office/officeart/2005/8/layout/cycle4#1"/>
    <dgm:cxn modelId="{6D93E06B-EBB9-44C4-B676-AE1E2096D4F4}" srcId="{1CB9CB0C-A2FA-423A-9EC7-0FDE2B3F85CC}" destId="{B31E240E-CEF4-4AA9-A848-D76AA7212A24}" srcOrd="3" destOrd="0" parTransId="{42009CBB-7A6E-4D01-9D89-E3B6FC014F07}" sibTransId="{0474B2CB-13D3-46C0-88BD-6DD236CC832F}"/>
    <dgm:cxn modelId="{53F4794B-8AE4-41B1-9277-596A350DFA90}" type="presOf" srcId="{AABB1E09-9CD4-49AE-9494-B2F793A83423}" destId="{A274DCF0-EA53-44D0-B657-7FDBF9AE718E}" srcOrd="1" destOrd="1" presId="urn:microsoft.com/office/officeart/2005/8/layout/cycle4#1"/>
    <dgm:cxn modelId="{48B46A2C-70BA-466C-853A-C46C208161F5}" srcId="{145B13C7-887E-4FF7-90DB-784FDAC6EB64}" destId="{1C396D3B-1FB3-4267-B894-3CB6647CF894}" srcOrd="2" destOrd="0" parTransId="{AA6DA58F-884A-4DDF-A0B4-801B4AF46F54}" sibTransId="{E3A5D3FE-0AF6-43B1-82F1-5223D1D3087E}"/>
    <dgm:cxn modelId="{1A24D26D-66E1-4551-B9DB-C0EE50AC6045}" srcId="{B31E240E-CEF4-4AA9-A848-D76AA7212A24}" destId="{4A3F79FE-3CA2-4436-AE26-D8F49E07149C}" srcOrd="4" destOrd="0" parTransId="{24141EEE-D30C-4495-AAAF-4CF622E82749}" sibTransId="{2FFEBBDD-B6AA-4899-B7E7-294EB3BF28AF}"/>
    <dgm:cxn modelId="{52F055B5-1CB7-418E-B640-2F3EC4B245E0}" type="presOf" srcId="{0CB62E52-661B-4181-916E-D0400B7A8AD9}" destId="{A5008BF1-EF9D-42C2-BE82-00D10F092022}" srcOrd="1" destOrd="6" presId="urn:microsoft.com/office/officeart/2005/8/layout/cycle4#1"/>
    <dgm:cxn modelId="{A9BFBF98-9BD8-4F4A-8D29-1C1037F69421}" srcId="{87F9C8F8-0669-49B0-812D-0E3050D53D44}" destId="{549F44B4-7537-4872-8F5F-CE099FF5712F}" srcOrd="2" destOrd="0" parTransId="{09BBEFF1-248A-465F-8BF8-37236C4B993F}" sibTransId="{45FD564B-D8E7-4F2A-9A9D-FB9B6BB60CDB}"/>
    <dgm:cxn modelId="{9BDF4F98-DFE6-43C2-9DEC-028F13C35675}" type="presOf" srcId="{26C0A6C4-0C04-42F5-B47C-1063AEB79E5C}" destId="{30353F3E-C058-4C28-AE48-667795F30018}" srcOrd="1" destOrd="3" presId="urn:microsoft.com/office/officeart/2005/8/layout/cycle4#1"/>
    <dgm:cxn modelId="{1FA3E0F1-A0FE-414F-84F5-E00228A457DF}" type="presOf" srcId="{87F9C8F8-0669-49B0-812D-0E3050D53D44}" destId="{0672C3AD-C5BB-47FE-93C9-0B5B846A228C}" srcOrd="0" destOrd="0" presId="urn:microsoft.com/office/officeart/2005/8/layout/cycle4#1"/>
    <dgm:cxn modelId="{1BAD74CC-DB20-4080-91B7-7251F0851A98}" srcId="{B31E240E-CEF4-4AA9-A848-D76AA7212A24}" destId="{26C0A6C4-0C04-42F5-B47C-1063AEB79E5C}" srcOrd="3" destOrd="0" parTransId="{42ED30C8-BF19-47CF-A3D5-75E103E0C5A1}" sibTransId="{41A92556-DCB9-457B-8542-9F1544467853}"/>
    <dgm:cxn modelId="{B41C5399-CA57-4E85-ADA5-383790E676B2}" type="presOf" srcId="{1D600718-CCA6-4D9D-97A8-AD9FB5E6601B}" destId="{30353F3E-C058-4C28-AE48-667795F30018}" srcOrd="1" destOrd="2" presId="urn:microsoft.com/office/officeart/2005/8/layout/cycle4#1"/>
    <dgm:cxn modelId="{301F7AC5-895D-4E99-8E04-04273B2F6235}" type="presOf" srcId="{A5747B2A-A9F5-434D-AF78-97ED00E42755}" destId="{A5008BF1-EF9D-42C2-BE82-00D10F092022}" srcOrd="1" destOrd="5" presId="urn:microsoft.com/office/officeart/2005/8/layout/cycle4#1"/>
    <dgm:cxn modelId="{AA5E12D1-711F-4356-9219-F2AAD5E5B4AB}" type="presOf" srcId="{5741FA2B-B3DA-4F33-8E28-3DA085053270}" destId="{A274DCF0-EA53-44D0-B657-7FDBF9AE718E}" srcOrd="1" destOrd="6" presId="urn:microsoft.com/office/officeart/2005/8/layout/cycle4#1"/>
    <dgm:cxn modelId="{E3D5BFEF-5F41-4121-948F-98F0AE134456}" type="presOf" srcId="{DFEEB35A-A12D-4CB3-A8B7-1289DAF9D938}" destId="{30353F3E-C058-4C28-AE48-667795F30018}" srcOrd="1" destOrd="1" presId="urn:microsoft.com/office/officeart/2005/8/layout/cycle4#1"/>
    <dgm:cxn modelId="{F2AB992F-38E3-4600-8501-7C597ED4323F}" type="presOf" srcId="{549F44B4-7537-4872-8F5F-CE099FF5712F}" destId="{FC321E63-7D9D-4B9F-A606-EA8719CA26C5}" srcOrd="0" destOrd="2" presId="urn:microsoft.com/office/officeart/2005/8/layout/cycle4#1"/>
    <dgm:cxn modelId="{8B47AD7A-DE90-4DDA-A776-09944E584342}" type="presOf" srcId="{1D600718-CCA6-4D9D-97A8-AD9FB5E6601B}" destId="{54C2ED5A-7ABD-4F9C-91EA-682E4A9A1951}" srcOrd="0" destOrd="2" presId="urn:microsoft.com/office/officeart/2005/8/layout/cycle4#1"/>
    <dgm:cxn modelId="{708BC467-0F65-42F2-8739-ADD056B7D9B9}" type="presOf" srcId="{2FADA934-B986-43EE-BADE-3E8662360D5C}" destId="{8509ABF6-3F5F-489A-B1FE-B8D1C89B0295}" srcOrd="0" destOrd="5" presId="urn:microsoft.com/office/officeart/2005/8/layout/cycle4#1"/>
    <dgm:cxn modelId="{2343229C-8650-45D3-AF4F-245B1D9B67CF}" srcId="{B31E240E-CEF4-4AA9-A848-D76AA7212A24}" destId="{DFEEB35A-A12D-4CB3-A8B7-1289DAF9D938}" srcOrd="1" destOrd="0" parTransId="{F4645F98-8A5C-465F-994F-B9AB5BFC83C0}" sibTransId="{C2AD2A23-8BA1-401C-B66D-B6D739B0AD00}"/>
    <dgm:cxn modelId="{30940482-79CC-4F09-A0BB-61F244A29A10}" type="presOf" srcId="{8BAB8940-87C6-4D5B-9BD9-0335CDCE9FEB}" destId="{FC321E63-7D9D-4B9F-A606-EA8719CA26C5}" srcOrd="0" destOrd="0" presId="urn:microsoft.com/office/officeart/2005/8/layout/cycle4#1"/>
    <dgm:cxn modelId="{9C3B61EA-CC97-4A94-B2EA-69577193370F}" type="presOf" srcId="{8BA9243C-8C7C-4BFB-AD0B-037010E83060}" destId="{FC321E63-7D9D-4B9F-A606-EA8719CA26C5}" srcOrd="0" destOrd="1" presId="urn:microsoft.com/office/officeart/2005/8/layout/cycle4#1"/>
    <dgm:cxn modelId="{2F2FB9B8-E5FE-4955-9276-6C77D1C0DD16}" srcId="{87F9C8F8-0669-49B0-812D-0E3050D53D44}" destId="{8BAB8940-87C6-4D5B-9BD9-0335CDCE9FEB}" srcOrd="0" destOrd="0" parTransId="{90A06412-B49E-4643-A50C-FB94D7CACDBF}" sibTransId="{86C5F87C-5DE5-4F3A-BD36-8B22B67310C2}"/>
    <dgm:cxn modelId="{D1854133-5141-4305-8869-6B7A63D8E0A2}" type="presOf" srcId="{63A782CC-6DFE-4FCD-8130-0C97B7DDD546}" destId="{EBEB6430-8EF1-4019-A2D2-6024FB041713}" srcOrd="0" destOrd="6" presId="urn:microsoft.com/office/officeart/2005/8/layout/cycle4#1"/>
    <dgm:cxn modelId="{E383A391-620A-4B66-96ED-1336BF26501A}" type="presOf" srcId="{023DE0D2-81B4-410E-A658-D6D675252871}" destId="{8509ABF6-3F5F-489A-B1FE-B8D1C89B0295}" srcOrd="0" destOrd="2" presId="urn:microsoft.com/office/officeart/2005/8/layout/cycle4#1"/>
    <dgm:cxn modelId="{E9082EBD-E5DD-4896-8C8C-0DE53ACBBBDF}" srcId="{1A068076-489D-45DA-A58A-45605CC9277B}" destId="{EE4E3A65-1069-4381-A4AA-558E3CF0222E}" srcOrd="0" destOrd="0" parTransId="{561611FA-5956-418E-BF49-67035A5D8ECB}" sibTransId="{5D53C1FF-ABF4-45F1-8560-2E77DF6F4D5E}"/>
    <dgm:cxn modelId="{521B0CDE-B5E2-44E9-AAFE-6CD3DE5EFFD3}" type="presOf" srcId="{1A068076-489D-45DA-A58A-45605CC9277B}" destId="{239F33FA-834F-4554-9225-C4D927103496}" srcOrd="0" destOrd="0" presId="urn:microsoft.com/office/officeart/2005/8/layout/cycle4#1"/>
    <dgm:cxn modelId="{6A07D998-65DF-4984-8DB0-814AF5AE58F7}" type="presOf" srcId="{F2E3707A-6CCA-4C48-ACE7-625A2975B648}" destId="{EBEB6430-8EF1-4019-A2D2-6024FB041713}" srcOrd="0" destOrd="5" presId="urn:microsoft.com/office/officeart/2005/8/layout/cycle4#1"/>
    <dgm:cxn modelId="{C987A002-27D1-4CE8-97ED-FEFF61CFDBAA}" srcId="{1CB9CB0C-A2FA-423A-9EC7-0FDE2B3F85CC}" destId="{145B13C7-887E-4FF7-90DB-784FDAC6EB64}" srcOrd="0" destOrd="0" parTransId="{28FD25EC-D7A8-4CC1-AD54-BAE8F73C4082}" sibTransId="{73755916-F146-4027-B8EB-A2467F9C4095}"/>
    <dgm:cxn modelId="{24CD6E3A-9D77-44B6-A2D3-E70256F02111}" type="presOf" srcId="{EE4E3A65-1069-4381-A4AA-558E3CF0222E}" destId="{A274DCF0-EA53-44D0-B657-7FDBF9AE718E}" srcOrd="1" destOrd="0" presId="urn:microsoft.com/office/officeart/2005/8/layout/cycle4#1"/>
    <dgm:cxn modelId="{5D115BA0-666F-4759-A1D2-89830F198467}" type="presOf" srcId="{1E960507-BF76-47EF-A1B8-3EFFDDDD18C3}" destId="{A274DCF0-EA53-44D0-B657-7FDBF9AE718E}" srcOrd="1" destOrd="3" presId="urn:microsoft.com/office/officeart/2005/8/layout/cycle4#1"/>
    <dgm:cxn modelId="{4675AC46-34A3-46D2-A7BC-3F21381428B3}" type="presOf" srcId="{B31E240E-CEF4-4AA9-A848-D76AA7212A24}" destId="{BEDB494F-2A32-4DC3-9F6E-969FA2409AF4}" srcOrd="0" destOrd="0" presId="urn:microsoft.com/office/officeart/2005/8/layout/cycle4#1"/>
    <dgm:cxn modelId="{F031BD2B-527D-4A77-B66D-626803EBDA84}" srcId="{87F9C8F8-0669-49B0-812D-0E3050D53D44}" destId="{22B590AB-32E0-4CB0-9432-ECB448E6C2B2}" srcOrd="4" destOrd="0" parTransId="{8F9D4B6B-B756-477E-B53E-95E9BCE00513}" sibTransId="{409D7AAC-1AF8-411F-9BA1-5B22766C8561}"/>
    <dgm:cxn modelId="{06DB94FA-DD47-4846-A3C7-EB6ECACFAA77}" type="presOf" srcId="{0AE78589-648A-4805-8384-E0B6E524585F}" destId="{EBEB6430-8EF1-4019-A2D2-6024FB041713}" srcOrd="0" destOrd="4" presId="urn:microsoft.com/office/officeart/2005/8/layout/cycle4#1"/>
    <dgm:cxn modelId="{F2E3D3E3-4062-4324-AC19-4B5A32F19AFD}" type="presOf" srcId="{145B13C7-887E-4FF7-90DB-784FDAC6EB64}" destId="{10628155-F15B-4DDB-856A-487591982B9C}" srcOrd="0" destOrd="0" presId="urn:microsoft.com/office/officeart/2005/8/layout/cycle4#1"/>
    <dgm:cxn modelId="{ADF1C334-DEF7-4005-BD54-56C8FF0E796D}" type="presOf" srcId="{27E8AA89-7CE9-4FAA-A857-621CC7B74D95}" destId="{FC321E63-7D9D-4B9F-A606-EA8719CA26C5}" srcOrd="0" destOrd="3" presId="urn:microsoft.com/office/officeart/2005/8/layout/cycle4#1"/>
    <dgm:cxn modelId="{E3083EB7-03B6-417C-903D-F4E41CEFA275}" srcId="{1A068076-489D-45DA-A58A-45605CC9277B}" destId="{AABB1E09-9CD4-49AE-9494-B2F793A83423}" srcOrd="1" destOrd="0" parTransId="{ED2BFFA1-961B-41B5-8F1D-E8F0DD4231E5}" sibTransId="{C60ECEAF-E182-4C55-9ADE-E9A36DB21C9C}"/>
    <dgm:cxn modelId="{ABCD3BEA-1AF7-4B17-BA46-359C1C15E3AE}" srcId="{87F9C8F8-0669-49B0-812D-0E3050D53D44}" destId="{8BA9243C-8C7C-4BFB-AD0B-037010E83060}" srcOrd="1" destOrd="0" parTransId="{A79F5A1B-5311-42B1-A9BC-16720B599284}" sibTransId="{66A2F78D-B69B-4018-9B1D-551B04212649}"/>
    <dgm:cxn modelId="{ADAF4E1F-3F69-4BAA-A9F5-D8FF8AA5AB18}" srcId="{1A068076-489D-45DA-A58A-45605CC9277B}" destId="{1E960507-BF76-47EF-A1B8-3EFFDDDD18C3}" srcOrd="3" destOrd="0" parTransId="{1D6F5AA4-5418-405F-9AB2-9DF7ADC96D6F}" sibTransId="{A78E1F43-6701-486D-8C35-0960909456DC}"/>
    <dgm:cxn modelId="{3DEC0437-D968-4327-B7CE-1BF9785B4E37}" srcId="{1A068076-489D-45DA-A58A-45605CC9277B}" destId="{5741FA2B-B3DA-4F33-8E28-3DA085053270}" srcOrd="6" destOrd="0" parTransId="{06442860-A9DA-423C-A62C-20DA49449A56}" sibTransId="{E498C889-B1AC-4B69-9828-08ACC38E567F}"/>
    <dgm:cxn modelId="{2368512F-2521-4F29-A00A-C478398A91E5}" type="presOf" srcId="{0AE78589-648A-4805-8384-E0B6E524585F}" destId="{E2EFABF7-3E31-4601-A012-FA6DCC012FE4}" srcOrd="1" destOrd="4" presId="urn:microsoft.com/office/officeart/2005/8/layout/cycle4#1"/>
    <dgm:cxn modelId="{CB22B727-2E01-427E-A43D-AA0245CB8828}" type="presOf" srcId="{22B590AB-32E0-4CB0-9432-ECB448E6C2B2}" destId="{A5008BF1-EF9D-42C2-BE82-00D10F092022}" srcOrd="1" destOrd="4" presId="urn:microsoft.com/office/officeart/2005/8/layout/cycle4#1"/>
    <dgm:cxn modelId="{E7E0DF8F-6141-47B8-AB19-7B3114D66C33}" type="presOf" srcId="{F803D005-223B-4220-9600-32D9B2F17D27}" destId="{8509ABF6-3F5F-489A-B1FE-B8D1C89B0295}" srcOrd="0" destOrd="7" presId="urn:microsoft.com/office/officeart/2005/8/layout/cycle4#1"/>
    <dgm:cxn modelId="{D4FB90E2-BF52-4E22-8D68-810734AB3EE1}" type="presOf" srcId="{1E960507-BF76-47EF-A1B8-3EFFDDDD18C3}" destId="{8509ABF6-3F5F-489A-B1FE-B8D1C89B0295}" srcOrd="0" destOrd="3" presId="urn:microsoft.com/office/officeart/2005/8/layout/cycle4#1"/>
    <dgm:cxn modelId="{A89A23F1-B61C-4A62-898D-655AD6F0B13D}" type="presOf" srcId="{1CB9CB0C-A2FA-423A-9EC7-0FDE2B3F85CC}" destId="{2A9FA4D0-003F-42DD-AF52-0CEF716877A7}" srcOrd="0" destOrd="0" presId="urn:microsoft.com/office/officeart/2005/8/layout/cycle4#1"/>
    <dgm:cxn modelId="{F5948600-B993-4E5E-945F-54E14A7B378B}" srcId="{145B13C7-887E-4FF7-90DB-784FDAC6EB64}" destId="{0AE78589-648A-4805-8384-E0B6E524585F}" srcOrd="4" destOrd="0" parTransId="{34037119-A713-4F5D-A312-CDD42086CF78}" sibTransId="{1B3DD290-342F-468B-8D25-459195A24D74}"/>
    <dgm:cxn modelId="{75DC505C-D9E7-462B-BC81-B5A614853DC5}" type="presOf" srcId="{10CF4011-EE41-4520-91E2-47F8F1CF6AEF}" destId="{E2EFABF7-3E31-4601-A012-FA6DCC012FE4}" srcOrd="1" destOrd="0" presId="urn:microsoft.com/office/officeart/2005/8/layout/cycle4#1"/>
    <dgm:cxn modelId="{65797624-B252-4CC7-A55C-F74439C26D25}" type="presOf" srcId="{B1787FBB-2648-47CD-BD37-B28F9C558941}" destId="{E2EFABF7-3E31-4601-A012-FA6DCC012FE4}" srcOrd="1" destOrd="1" presId="urn:microsoft.com/office/officeart/2005/8/layout/cycle4#1"/>
    <dgm:cxn modelId="{17774F3A-C570-46A3-B56E-83C064858DC9}" type="presOf" srcId="{4A3F79FE-3CA2-4436-AE26-D8F49E07149C}" destId="{30353F3E-C058-4C28-AE48-667795F30018}" srcOrd="1" destOrd="4" presId="urn:microsoft.com/office/officeart/2005/8/layout/cycle4#1"/>
    <dgm:cxn modelId="{6AAAB1EE-BBB5-41D2-B69C-8816F6EE6552}" srcId="{145B13C7-887E-4FF7-90DB-784FDAC6EB64}" destId="{9864655F-C9BF-428D-BDE3-E28A4B8CF02B}" srcOrd="3" destOrd="0" parTransId="{C87824D3-FF54-4888-B924-C91416DF4A67}" sibTransId="{E41E1596-54CB-4469-9C71-CA32685A8BD6}"/>
    <dgm:cxn modelId="{B90A5F27-6B6F-419B-AE3D-ED21EC136268}" type="presOf" srcId="{27E8AA89-7CE9-4FAA-A857-621CC7B74D95}" destId="{A5008BF1-EF9D-42C2-BE82-00D10F092022}" srcOrd="1" destOrd="3" presId="urn:microsoft.com/office/officeart/2005/8/layout/cycle4#1"/>
    <dgm:cxn modelId="{E24579FD-1618-4DE8-A262-201918B5F624}" type="presOf" srcId="{DFEEB35A-A12D-4CB3-A8B7-1289DAF9D938}" destId="{54C2ED5A-7ABD-4F9C-91EA-682E4A9A1951}" srcOrd="0" destOrd="1" presId="urn:microsoft.com/office/officeart/2005/8/layout/cycle4#1"/>
    <dgm:cxn modelId="{6FB341C7-16DD-44B1-B523-A81B77687114}" type="presOf" srcId="{F803D005-223B-4220-9600-32D9B2F17D27}" destId="{A274DCF0-EA53-44D0-B657-7FDBF9AE718E}" srcOrd="1" destOrd="7" presId="urn:microsoft.com/office/officeart/2005/8/layout/cycle4#1"/>
    <dgm:cxn modelId="{F6BF6CEC-890F-4B4A-8F00-0AC8BCD59D09}" type="presOf" srcId="{A5747B2A-A9F5-434D-AF78-97ED00E42755}" destId="{FC321E63-7D9D-4B9F-A606-EA8719CA26C5}" srcOrd="0" destOrd="5" presId="urn:microsoft.com/office/officeart/2005/8/layout/cycle4#1"/>
    <dgm:cxn modelId="{7F4859BA-A80E-4F27-B17A-F3EF8EB126F4}" srcId="{B31E240E-CEF4-4AA9-A848-D76AA7212A24}" destId="{84437B6B-4740-4727-B5D5-2F396C0E18FE}" srcOrd="0" destOrd="0" parTransId="{93CAE477-39DE-4486-8B4C-9787F84998DD}" sibTransId="{918217A2-C087-42B6-B0F8-B39CFFCBEEFE}"/>
    <dgm:cxn modelId="{1793DD32-BC2E-47E6-B783-92F856F4831E}" srcId="{87F9C8F8-0669-49B0-812D-0E3050D53D44}" destId="{A5747B2A-A9F5-434D-AF78-97ED00E42755}" srcOrd="5" destOrd="0" parTransId="{63FC3757-2C3B-47DB-BB3A-8BF88F739110}" sibTransId="{5315C7E7-0AD3-4A0C-9C84-79F3F77CB58B}"/>
    <dgm:cxn modelId="{1EEB7DB1-4C4D-433C-A675-84AC5BE5B3CF}" type="presOf" srcId="{1C396D3B-1FB3-4267-B894-3CB6647CF894}" destId="{E2EFABF7-3E31-4601-A012-FA6DCC012FE4}" srcOrd="1" destOrd="2" presId="urn:microsoft.com/office/officeart/2005/8/layout/cycle4#1"/>
    <dgm:cxn modelId="{0BE9674D-1E20-4CBA-8A7C-7739EBED5C36}" type="presOf" srcId="{26C0A6C4-0C04-42F5-B47C-1063AEB79E5C}" destId="{54C2ED5A-7ABD-4F9C-91EA-682E4A9A1951}" srcOrd="0" destOrd="3" presId="urn:microsoft.com/office/officeart/2005/8/layout/cycle4#1"/>
    <dgm:cxn modelId="{DDE66135-0C46-4A9C-8D53-0FACC9D8A3D7}" srcId="{145B13C7-887E-4FF7-90DB-784FDAC6EB64}" destId="{B1787FBB-2648-47CD-BD37-B28F9C558941}" srcOrd="1" destOrd="0" parTransId="{A3F01E4C-A004-4434-980A-69062D1737BD}" sibTransId="{2795FB7F-302C-42E9-B1D4-DBABEE701039}"/>
    <dgm:cxn modelId="{95E6A3E1-3E3C-4E51-A5FB-C2C6D8C448AF}" type="presOf" srcId="{4A3F79FE-3CA2-4436-AE26-D8F49E07149C}" destId="{54C2ED5A-7ABD-4F9C-91EA-682E4A9A1951}" srcOrd="0" destOrd="4" presId="urn:microsoft.com/office/officeart/2005/8/layout/cycle4#1"/>
    <dgm:cxn modelId="{0258A953-483F-41A9-B5E7-3746CC4A81B7}" type="presOf" srcId="{0CB62E52-661B-4181-916E-D0400B7A8AD9}" destId="{FC321E63-7D9D-4B9F-A606-EA8719CA26C5}" srcOrd="0" destOrd="6" presId="urn:microsoft.com/office/officeart/2005/8/layout/cycle4#1"/>
    <dgm:cxn modelId="{C37E5445-897F-4E74-BCE8-CAF391C37628}" srcId="{145B13C7-887E-4FF7-90DB-784FDAC6EB64}" destId="{63A782CC-6DFE-4FCD-8130-0C97B7DDD546}" srcOrd="6" destOrd="0" parTransId="{00228546-4DF4-4320-B066-ADCB386270EF}" sibTransId="{6DA112DF-151B-43CF-A95D-13A874819D8C}"/>
    <dgm:cxn modelId="{F5FA4624-447D-440A-873B-B30401C2B8AD}" srcId="{B31E240E-CEF4-4AA9-A848-D76AA7212A24}" destId="{1D600718-CCA6-4D9D-97A8-AD9FB5E6601B}" srcOrd="2" destOrd="0" parTransId="{6A3FB0C6-0ED1-4454-81EC-8255955ACFB0}" sibTransId="{62CD3011-ED55-4A8D-B529-CDC3F905C4A8}"/>
    <dgm:cxn modelId="{087C0C3D-01D6-4DAC-9CD5-151FAEF310CB}" type="presOf" srcId="{F2E3707A-6CCA-4C48-ACE7-625A2975B648}" destId="{E2EFABF7-3E31-4601-A012-FA6DCC012FE4}" srcOrd="1" destOrd="5" presId="urn:microsoft.com/office/officeart/2005/8/layout/cycle4#1"/>
    <dgm:cxn modelId="{9B232123-E2D6-4FDD-9C50-52E396E7E75D}" srcId="{1CB9CB0C-A2FA-423A-9EC7-0FDE2B3F85CC}" destId="{87F9C8F8-0669-49B0-812D-0E3050D53D44}" srcOrd="1" destOrd="0" parTransId="{3C2F1173-A4BF-4F17-A7DF-B05683B7B9A0}" sibTransId="{A327009A-0911-4B98-BBF6-AADE776BDD1A}"/>
    <dgm:cxn modelId="{ACDA84CE-3191-4C93-A0A9-615B1AAD22E8}" srcId="{1A068076-489D-45DA-A58A-45605CC9277B}" destId="{2FADA934-B986-43EE-BADE-3E8662360D5C}" srcOrd="5" destOrd="0" parTransId="{CC314153-D876-4D24-AA9B-666A84F159B8}" sibTransId="{8C7ABD73-E5D2-44F7-B3B4-A15D5480FA9B}"/>
    <dgm:cxn modelId="{799FF2E3-AFFC-4228-9A95-D8184BE22FD9}" type="presOf" srcId="{023DE0D2-81B4-410E-A658-D6D675252871}" destId="{A274DCF0-EA53-44D0-B657-7FDBF9AE718E}" srcOrd="1" destOrd="2" presId="urn:microsoft.com/office/officeart/2005/8/layout/cycle4#1"/>
    <dgm:cxn modelId="{1C3110A6-DCAA-4B8D-A1CC-E0F4A2927507}" type="presOf" srcId="{84437B6B-4740-4727-B5D5-2F396C0E18FE}" destId="{54C2ED5A-7ABD-4F9C-91EA-682E4A9A1951}" srcOrd="0" destOrd="0" presId="urn:microsoft.com/office/officeart/2005/8/layout/cycle4#1"/>
    <dgm:cxn modelId="{39499D7E-F724-4ED6-96C0-E3F482D98FE3}" type="presOf" srcId="{AABB1E09-9CD4-49AE-9494-B2F793A83423}" destId="{8509ABF6-3F5F-489A-B1FE-B8D1C89B0295}" srcOrd="0" destOrd="1" presId="urn:microsoft.com/office/officeart/2005/8/layout/cycle4#1"/>
    <dgm:cxn modelId="{1154BECB-B83D-40FF-B9AA-21FB8BA84698}" type="presOf" srcId="{2FADA934-B986-43EE-BADE-3E8662360D5C}" destId="{A274DCF0-EA53-44D0-B657-7FDBF9AE718E}" srcOrd="1" destOrd="5" presId="urn:microsoft.com/office/officeart/2005/8/layout/cycle4#1"/>
    <dgm:cxn modelId="{EEDAE1E3-4230-480E-82C0-5A863F3BDE53}" srcId="{1A068076-489D-45DA-A58A-45605CC9277B}" destId="{F803D005-223B-4220-9600-32D9B2F17D27}" srcOrd="7" destOrd="0" parTransId="{EED92488-F274-4487-98EC-7A3D6AA846E1}" sibTransId="{548674A8-2983-4258-AE12-2C8F3A185CF9}"/>
    <dgm:cxn modelId="{7B5FC96B-BF59-4F11-A1C2-DBE7F4FC5FED}" srcId="{1A068076-489D-45DA-A58A-45605CC9277B}" destId="{AA1CC894-063E-4E2B-A581-41526A9B6D0A}" srcOrd="4" destOrd="0" parTransId="{3B57EF7D-3967-4CDE-A0E0-E9D94A2ECEC1}" sibTransId="{0A31EE1D-1970-4362-BF1B-89A088D798AB}"/>
    <dgm:cxn modelId="{8EF9AFD7-165C-4E52-AA29-CC9C730B0FB8}" type="presOf" srcId="{1C396D3B-1FB3-4267-B894-3CB6647CF894}" destId="{EBEB6430-8EF1-4019-A2D2-6024FB041713}" srcOrd="0" destOrd="2" presId="urn:microsoft.com/office/officeart/2005/8/layout/cycle4#1"/>
    <dgm:cxn modelId="{6EEBD021-9E5D-4491-9179-92A9A942F3BC}" type="presOf" srcId="{B1787FBB-2648-47CD-BD37-B28F9C558941}" destId="{EBEB6430-8EF1-4019-A2D2-6024FB041713}" srcOrd="0" destOrd="1" presId="urn:microsoft.com/office/officeart/2005/8/layout/cycle4#1"/>
    <dgm:cxn modelId="{56BBA470-F4A8-429B-8845-E4F6740F0899}" type="presOf" srcId="{9864655F-C9BF-428D-BDE3-E28A4B8CF02B}" destId="{EBEB6430-8EF1-4019-A2D2-6024FB041713}" srcOrd="0" destOrd="3" presId="urn:microsoft.com/office/officeart/2005/8/layout/cycle4#1"/>
    <dgm:cxn modelId="{CCBE1A24-B944-4267-A46A-0F54A264EFF6}" srcId="{1CB9CB0C-A2FA-423A-9EC7-0FDE2B3F85CC}" destId="{1A068076-489D-45DA-A58A-45605CC9277B}" srcOrd="2" destOrd="0" parTransId="{82C0BC55-9366-45F4-B816-666063902C13}" sibTransId="{7EBF633A-C897-4BB6-9010-082772715788}"/>
    <dgm:cxn modelId="{F438FEC6-389E-4C06-AA6E-E1E01E95960D}" type="presOf" srcId="{5741FA2B-B3DA-4F33-8E28-3DA085053270}" destId="{8509ABF6-3F5F-489A-B1FE-B8D1C89B0295}" srcOrd="0" destOrd="6" presId="urn:microsoft.com/office/officeart/2005/8/layout/cycle4#1"/>
    <dgm:cxn modelId="{04352D06-798E-4A02-A08A-EAEC2AB6FE8C}" type="presOf" srcId="{AA1CC894-063E-4E2B-A581-41526A9B6D0A}" destId="{A274DCF0-EA53-44D0-B657-7FDBF9AE718E}" srcOrd="1" destOrd="4" presId="urn:microsoft.com/office/officeart/2005/8/layout/cycle4#1"/>
    <dgm:cxn modelId="{79AB47E5-FCC7-4B4A-B881-FBDE192A59BA}" type="presOf" srcId="{9864655F-C9BF-428D-BDE3-E28A4B8CF02B}" destId="{E2EFABF7-3E31-4601-A012-FA6DCC012FE4}" srcOrd="1" destOrd="3" presId="urn:microsoft.com/office/officeart/2005/8/layout/cycle4#1"/>
    <dgm:cxn modelId="{62777BDB-616A-4A9C-BBB1-4039FF7B2EDA}" type="presParOf" srcId="{2A9FA4D0-003F-42DD-AF52-0CEF716877A7}" destId="{E833B0D4-71B2-4755-91AB-A849B7CD56B4}" srcOrd="0" destOrd="0" presId="urn:microsoft.com/office/officeart/2005/8/layout/cycle4#1"/>
    <dgm:cxn modelId="{E61E7B14-03C8-4825-B21C-FF9BABB1EA64}" type="presParOf" srcId="{E833B0D4-71B2-4755-91AB-A849B7CD56B4}" destId="{0C0F996C-729C-491C-91E0-2CF982757774}" srcOrd="0" destOrd="0" presId="urn:microsoft.com/office/officeart/2005/8/layout/cycle4#1"/>
    <dgm:cxn modelId="{975A3C72-2ED1-4B31-8F1F-13A2F30FAC4A}" type="presParOf" srcId="{0C0F996C-729C-491C-91E0-2CF982757774}" destId="{EBEB6430-8EF1-4019-A2D2-6024FB041713}" srcOrd="0" destOrd="0" presId="urn:microsoft.com/office/officeart/2005/8/layout/cycle4#1"/>
    <dgm:cxn modelId="{1E7EEA1B-B012-4A6A-BD8D-46D07FE5EB01}" type="presParOf" srcId="{0C0F996C-729C-491C-91E0-2CF982757774}" destId="{E2EFABF7-3E31-4601-A012-FA6DCC012FE4}" srcOrd="1" destOrd="0" presId="urn:microsoft.com/office/officeart/2005/8/layout/cycle4#1"/>
    <dgm:cxn modelId="{DCC828AB-C753-4BE5-8A4A-4D35B8A6A0F3}" type="presParOf" srcId="{E833B0D4-71B2-4755-91AB-A849B7CD56B4}" destId="{1447BD5A-4760-4188-B834-F64B2C134DFA}" srcOrd="1" destOrd="0" presId="urn:microsoft.com/office/officeart/2005/8/layout/cycle4#1"/>
    <dgm:cxn modelId="{04DE3EF6-B98F-4152-B1FF-1E87A2648360}" type="presParOf" srcId="{1447BD5A-4760-4188-B834-F64B2C134DFA}" destId="{FC321E63-7D9D-4B9F-A606-EA8719CA26C5}" srcOrd="0" destOrd="0" presId="urn:microsoft.com/office/officeart/2005/8/layout/cycle4#1"/>
    <dgm:cxn modelId="{45D1C3D6-F314-4971-B271-3CD1A9F00712}" type="presParOf" srcId="{1447BD5A-4760-4188-B834-F64B2C134DFA}" destId="{A5008BF1-EF9D-42C2-BE82-00D10F092022}" srcOrd="1" destOrd="0" presId="urn:microsoft.com/office/officeart/2005/8/layout/cycle4#1"/>
    <dgm:cxn modelId="{B7376EFF-98BF-4AA7-80B5-64655A7B06B3}" type="presParOf" srcId="{E833B0D4-71B2-4755-91AB-A849B7CD56B4}" destId="{9DC4FAFE-C751-4979-880F-5188A8FA03DC}" srcOrd="2" destOrd="0" presId="urn:microsoft.com/office/officeart/2005/8/layout/cycle4#1"/>
    <dgm:cxn modelId="{F8FC5205-876E-4991-B42C-F1E09F3A5AD9}" type="presParOf" srcId="{9DC4FAFE-C751-4979-880F-5188A8FA03DC}" destId="{8509ABF6-3F5F-489A-B1FE-B8D1C89B0295}" srcOrd="0" destOrd="0" presId="urn:microsoft.com/office/officeart/2005/8/layout/cycle4#1"/>
    <dgm:cxn modelId="{FB6B38CB-09B1-4341-8462-5096B97D08B0}" type="presParOf" srcId="{9DC4FAFE-C751-4979-880F-5188A8FA03DC}" destId="{A274DCF0-EA53-44D0-B657-7FDBF9AE718E}" srcOrd="1" destOrd="0" presId="urn:microsoft.com/office/officeart/2005/8/layout/cycle4#1"/>
    <dgm:cxn modelId="{594FB7DF-62EE-490B-B92B-7CA0608B01B9}" type="presParOf" srcId="{E833B0D4-71B2-4755-91AB-A849B7CD56B4}" destId="{63B95607-B863-41B3-BDC8-C7BF4BD711F7}" srcOrd="3" destOrd="0" presId="urn:microsoft.com/office/officeart/2005/8/layout/cycle4#1"/>
    <dgm:cxn modelId="{2BC13FED-9A51-4524-97BE-94D39D9537BA}" type="presParOf" srcId="{63B95607-B863-41B3-BDC8-C7BF4BD711F7}" destId="{54C2ED5A-7ABD-4F9C-91EA-682E4A9A1951}" srcOrd="0" destOrd="0" presId="urn:microsoft.com/office/officeart/2005/8/layout/cycle4#1"/>
    <dgm:cxn modelId="{068C4308-F0E7-438E-AAC2-6977F8209248}" type="presParOf" srcId="{63B95607-B863-41B3-BDC8-C7BF4BD711F7}" destId="{30353F3E-C058-4C28-AE48-667795F30018}" srcOrd="1" destOrd="0" presId="urn:microsoft.com/office/officeart/2005/8/layout/cycle4#1"/>
    <dgm:cxn modelId="{F618750B-C1E1-4CE1-91C7-81B50F44E763}" type="presParOf" srcId="{E833B0D4-71B2-4755-91AB-A849B7CD56B4}" destId="{C0162CA8-513E-448C-88CD-42237481B3F0}" srcOrd="4" destOrd="0" presId="urn:microsoft.com/office/officeart/2005/8/layout/cycle4#1"/>
    <dgm:cxn modelId="{AA80773F-71D0-4EC4-B8F1-0CB81E11C2DF}" type="presParOf" srcId="{2A9FA4D0-003F-42DD-AF52-0CEF716877A7}" destId="{73F8460A-FFBB-4A31-B068-7237C4036F67}" srcOrd="1" destOrd="0" presId="urn:microsoft.com/office/officeart/2005/8/layout/cycle4#1"/>
    <dgm:cxn modelId="{73F9E0D5-375E-46D7-8D5B-47BA7BE09C7F}" type="presParOf" srcId="{73F8460A-FFBB-4A31-B068-7237C4036F67}" destId="{10628155-F15B-4DDB-856A-487591982B9C}" srcOrd="0" destOrd="0" presId="urn:microsoft.com/office/officeart/2005/8/layout/cycle4#1"/>
    <dgm:cxn modelId="{3CB2FAB4-4FAF-426E-B2E8-C302A34BC683}" type="presParOf" srcId="{73F8460A-FFBB-4A31-B068-7237C4036F67}" destId="{0672C3AD-C5BB-47FE-93C9-0B5B846A228C}" srcOrd="1" destOrd="0" presId="urn:microsoft.com/office/officeart/2005/8/layout/cycle4#1"/>
    <dgm:cxn modelId="{60F2D361-D471-4D9F-B715-9F91EB7A381E}" type="presParOf" srcId="{73F8460A-FFBB-4A31-B068-7237C4036F67}" destId="{239F33FA-834F-4554-9225-C4D927103496}" srcOrd="2" destOrd="0" presId="urn:microsoft.com/office/officeart/2005/8/layout/cycle4#1"/>
    <dgm:cxn modelId="{6E49C714-F436-4804-ABF5-74D395114342}" type="presParOf" srcId="{73F8460A-FFBB-4A31-B068-7237C4036F67}" destId="{BEDB494F-2A32-4DC3-9F6E-969FA2409AF4}" srcOrd="3" destOrd="0" presId="urn:microsoft.com/office/officeart/2005/8/layout/cycle4#1"/>
    <dgm:cxn modelId="{114D44EE-985F-405F-AADA-9561723FD71A}" type="presParOf" srcId="{73F8460A-FFBB-4A31-B068-7237C4036F67}" destId="{D2E2210B-A16E-4655-A826-FBF396D9D170}" srcOrd="4" destOrd="0" presId="urn:microsoft.com/office/officeart/2005/8/layout/cycle4#1"/>
    <dgm:cxn modelId="{A78746E8-BB62-4702-A870-9D71710C1DAE}" type="presParOf" srcId="{2A9FA4D0-003F-42DD-AF52-0CEF716877A7}" destId="{C3A289DF-5C0E-4392-B783-8F03F1BFEDDF}" srcOrd="2" destOrd="0" presId="urn:microsoft.com/office/officeart/2005/8/layout/cycle4#1"/>
    <dgm:cxn modelId="{15C6A95C-A339-4CE1-98EA-36C888762485}" type="presParOf" srcId="{2A9FA4D0-003F-42DD-AF52-0CEF716877A7}" destId="{34D0ED56-679B-4BA1-8F26-802623A271C1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CB9CB0C-A2FA-423A-9EC7-0FDE2B3F85CC}" type="doc">
      <dgm:prSet loTypeId="urn:microsoft.com/office/officeart/2005/8/layout/cycle4#2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45B13C7-887E-4FF7-90DB-784FDAC6EB64}">
      <dgm:prSet phldrT="[Текст]" custT="1"/>
      <dgm:spPr/>
      <dgm:t>
        <a:bodyPr/>
        <a:lstStyle/>
        <a:p>
          <a:r>
            <a:rPr lang="ru-RU" sz="1600" dirty="0" smtClean="0"/>
            <a:t>Социальная сфера</a:t>
          </a:r>
          <a:endParaRPr lang="ru-RU" sz="1600" dirty="0"/>
        </a:p>
      </dgm:t>
    </dgm:pt>
    <dgm:pt modelId="{28FD25EC-D7A8-4CC1-AD54-BAE8F73C4082}" type="parTrans" cxnId="{C987A002-27D1-4CE8-97ED-FEFF61CFDBAA}">
      <dgm:prSet/>
      <dgm:spPr/>
      <dgm:t>
        <a:bodyPr/>
        <a:lstStyle/>
        <a:p>
          <a:endParaRPr lang="ru-RU"/>
        </a:p>
      </dgm:t>
    </dgm:pt>
    <dgm:pt modelId="{73755916-F146-4027-B8EB-A2467F9C4095}" type="sibTrans" cxnId="{C987A002-27D1-4CE8-97ED-FEFF61CFDBAA}">
      <dgm:prSet/>
      <dgm:spPr/>
      <dgm:t>
        <a:bodyPr/>
        <a:lstStyle/>
        <a:p>
          <a:endParaRPr lang="ru-RU"/>
        </a:p>
      </dgm:t>
    </dgm:pt>
    <dgm:pt modelId="{10CF4011-EE41-4520-91E2-47F8F1CF6AEF}">
      <dgm:prSet phldrT="[Текст]"/>
      <dgm:spPr/>
      <dgm:t>
        <a:bodyPr/>
        <a:lstStyle/>
        <a:p>
          <a:r>
            <a:rPr lang="ru-RU" dirty="0" smtClean="0"/>
            <a:t>Образование;</a:t>
          </a:r>
          <a:endParaRPr lang="ru-RU" dirty="0"/>
        </a:p>
      </dgm:t>
    </dgm:pt>
    <dgm:pt modelId="{03D0D944-F778-4C0D-92DA-2AFD11506B72}" type="parTrans" cxnId="{C3C58648-D677-4B84-BA69-735B26FB77D9}">
      <dgm:prSet/>
      <dgm:spPr/>
      <dgm:t>
        <a:bodyPr/>
        <a:lstStyle/>
        <a:p>
          <a:endParaRPr lang="ru-RU"/>
        </a:p>
      </dgm:t>
    </dgm:pt>
    <dgm:pt modelId="{17F2C807-ECDD-4D9C-AA07-FB5B505C65BC}" type="sibTrans" cxnId="{C3C58648-D677-4B84-BA69-735B26FB77D9}">
      <dgm:prSet/>
      <dgm:spPr/>
      <dgm:t>
        <a:bodyPr/>
        <a:lstStyle/>
        <a:p>
          <a:endParaRPr lang="ru-RU"/>
        </a:p>
      </dgm:t>
    </dgm:pt>
    <dgm:pt modelId="{87F9C8F8-0669-49B0-812D-0E3050D53D44}">
      <dgm:prSet phldrT="[Текст]" custT="1"/>
      <dgm:spPr/>
      <dgm:t>
        <a:bodyPr/>
        <a:lstStyle/>
        <a:p>
          <a:r>
            <a:rPr lang="ru-RU" sz="1600" dirty="0" smtClean="0"/>
            <a:t>Экономика и </a:t>
          </a:r>
          <a:r>
            <a:rPr lang="ru-RU" sz="1600" dirty="0" err="1" smtClean="0"/>
            <a:t>предприни-мательство</a:t>
          </a:r>
          <a:endParaRPr lang="ru-RU" sz="1600" dirty="0"/>
        </a:p>
      </dgm:t>
    </dgm:pt>
    <dgm:pt modelId="{3C2F1173-A4BF-4F17-A7DF-B05683B7B9A0}" type="parTrans" cxnId="{9B232123-E2D6-4FDD-9C50-52E396E7E75D}">
      <dgm:prSet/>
      <dgm:spPr/>
      <dgm:t>
        <a:bodyPr/>
        <a:lstStyle/>
        <a:p>
          <a:endParaRPr lang="ru-RU"/>
        </a:p>
      </dgm:t>
    </dgm:pt>
    <dgm:pt modelId="{A327009A-0911-4B98-BBF6-AADE776BDD1A}" type="sibTrans" cxnId="{9B232123-E2D6-4FDD-9C50-52E396E7E75D}">
      <dgm:prSet/>
      <dgm:spPr/>
      <dgm:t>
        <a:bodyPr/>
        <a:lstStyle/>
        <a:p>
          <a:endParaRPr lang="ru-RU"/>
        </a:p>
      </dgm:t>
    </dgm:pt>
    <dgm:pt modelId="{8BAB8940-87C6-4D5B-9BD9-0335CDCE9FEB}">
      <dgm:prSet phldrT="[Текст]" custT="1"/>
      <dgm:spPr/>
      <dgm:t>
        <a:bodyPr/>
        <a:lstStyle/>
        <a:p>
          <a:r>
            <a:rPr lang="ru-RU" sz="1100" dirty="0" smtClean="0"/>
            <a:t>Бизнес;</a:t>
          </a:r>
          <a:endParaRPr lang="ru-RU" sz="1100" dirty="0"/>
        </a:p>
      </dgm:t>
    </dgm:pt>
    <dgm:pt modelId="{90A06412-B49E-4643-A50C-FB94D7CACDBF}" type="parTrans" cxnId="{2F2FB9B8-E5FE-4955-9276-6C77D1C0DD16}">
      <dgm:prSet/>
      <dgm:spPr/>
      <dgm:t>
        <a:bodyPr/>
        <a:lstStyle/>
        <a:p>
          <a:endParaRPr lang="ru-RU"/>
        </a:p>
      </dgm:t>
    </dgm:pt>
    <dgm:pt modelId="{86C5F87C-5DE5-4F3A-BD36-8B22B67310C2}" type="sibTrans" cxnId="{2F2FB9B8-E5FE-4955-9276-6C77D1C0DD16}">
      <dgm:prSet/>
      <dgm:spPr/>
      <dgm:t>
        <a:bodyPr/>
        <a:lstStyle/>
        <a:p>
          <a:endParaRPr lang="ru-RU"/>
        </a:p>
      </dgm:t>
    </dgm:pt>
    <dgm:pt modelId="{1A068076-489D-45DA-A58A-45605CC9277B}">
      <dgm:prSet phldrT="[Текст]" custT="1"/>
      <dgm:spPr/>
      <dgm:t>
        <a:bodyPr/>
        <a:lstStyle/>
        <a:p>
          <a:pPr marL="0" indent="0"/>
          <a:r>
            <a:rPr lang="ru-RU" sz="1600" dirty="0" smtClean="0"/>
            <a:t>Экология и климатическая нейтральность</a:t>
          </a:r>
          <a:endParaRPr lang="ru-RU" sz="1600" dirty="0"/>
        </a:p>
      </dgm:t>
    </dgm:pt>
    <dgm:pt modelId="{82C0BC55-9366-45F4-B816-666063902C13}" type="parTrans" cxnId="{CCBE1A24-B944-4267-A46A-0F54A264EFF6}">
      <dgm:prSet/>
      <dgm:spPr/>
      <dgm:t>
        <a:bodyPr/>
        <a:lstStyle/>
        <a:p>
          <a:endParaRPr lang="ru-RU"/>
        </a:p>
      </dgm:t>
    </dgm:pt>
    <dgm:pt modelId="{7EBF633A-C897-4BB6-9010-082772715788}" type="sibTrans" cxnId="{CCBE1A24-B944-4267-A46A-0F54A264EFF6}">
      <dgm:prSet/>
      <dgm:spPr/>
      <dgm:t>
        <a:bodyPr/>
        <a:lstStyle/>
        <a:p>
          <a:endParaRPr lang="ru-RU"/>
        </a:p>
      </dgm:t>
    </dgm:pt>
    <dgm:pt modelId="{EE4E3A65-1069-4381-A4AA-558E3CF0222E}">
      <dgm:prSet phldrT="[Текст]"/>
      <dgm:spPr/>
      <dgm:t>
        <a:bodyPr/>
        <a:lstStyle/>
        <a:p>
          <a:r>
            <a:rPr lang="ru-RU" dirty="0" smtClean="0"/>
            <a:t>Экологи;</a:t>
          </a:r>
          <a:endParaRPr lang="ru-RU" dirty="0"/>
        </a:p>
      </dgm:t>
    </dgm:pt>
    <dgm:pt modelId="{561611FA-5956-418E-BF49-67035A5D8ECB}" type="parTrans" cxnId="{E9082EBD-E5DD-4896-8C8C-0DE53ACBBBDF}">
      <dgm:prSet/>
      <dgm:spPr/>
      <dgm:t>
        <a:bodyPr/>
        <a:lstStyle/>
        <a:p>
          <a:endParaRPr lang="ru-RU"/>
        </a:p>
      </dgm:t>
    </dgm:pt>
    <dgm:pt modelId="{5D53C1FF-ABF4-45F1-8560-2E77DF6F4D5E}" type="sibTrans" cxnId="{E9082EBD-E5DD-4896-8C8C-0DE53ACBBBDF}">
      <dgm:prSet/>
      <dgm:spPr/>
      <dgm:t>
        <a:bodyPr/>
        <a:lstStyle/>
        <a:p>
          <a:endParaRPr lang="ru-RU"/>
        </a:p>
      </dgm:t>
    </dgm:pt>
    <dgm:pt modelId="{B31E240E-CEF4-4AA9-A848-D76AA7212A24}">
      <dgm:prSet phldrT="[Текст]" custT="1"/>
      <dgm:spPr/>
      <dgm:t>
        <a:bodyPr/>
        <a:lstStyle/>
        <a:p>
          <a:r>
            <a:rPr lang="ru-RU" sz="1600" dirty="0" smtClean="0"/>
            <a:t>Общественное участие</a:t>
          </a:r>
          <a:endParaRPr lang="ru-RU" sz="1600" dirty="0"/>
        </a:p>
      </dgm:t>
    </dgm:pt>
    <dgm:pt modelId="{42009CBB-7A6E-4D01-9D89-E3B6FC014F07}" type="parTrans" cxnId="{6D93E06B-EBB9-44C4-B676-AE1E2096D4F4}">
      <dgm:prSet/>
      <dgm:spPr/>
      <dgm:t>
        <a:bodyPr/>
        <a:lstStyle/>
        <a:p>
          <a:endParaRPr lang="ru-RU"/>
        </a:p>
      </dgm:t>
    </dgm:pt>
    <dgm:pt modelId="{0474B2CB-13D3-46C0-88BD-6DD236CC832F}" type="sibTrans" cxnId="{6D93E06B-EBB9-44C4-B676-AE1E2096D4F4}">
      <dgm:prSet/>
      <dgm:spPr/>
      <dgm:t>
        <a:bodyPr/>
        <a:lstStyle/>
        <a:p>
          <a:endParaRPr lang="ru-RU"/>
        </a:p>
      </dgm:t>
    </dgm:pt>
    <dgm:pt modelId="{84437B6B-4740-4727-B5D5-2F396C0E18FE}">
      <dgm:prSet phldrT="[Текст]"/>
      <dgm:spPr/>
      <dgm:t>
        <a:bodyPr/>
        <a:lstStyle/>
        <a:p>
          <a:r>
            <a:rPr lang="ru-RU" dirty="0" smtClean="0"/>
            <a:t>Общественные советы; </a:t>
          </a:r>
          <a:endParaRPr lang="ru-RU" dirty="0"/>
        </a:p>
      </dgm:t>
    </dgm:pt>
    <dgm:pt modelId="{93CAE477-39DE-4486-8B4C-9787F84998DD}" type="parTrans" cxnId="{7F4859BA-A80E-4F27-B17A-F3EF8EB126F4}">
      <dgm:prSet/>
      <dgm:spPr/>
      <dgm:t>
        <a:bodyPr/>
        <a:lstStyle/>
        <a:p>
          <a:endParaRPr lang="ru-RU"/>
        </a:p>
      </dgm:t>
    </dgm:pt>
    <dgm:pt modelId="{918217A2-C087-42B6-B0F8-B39CFFCBEEFE}" type="sibTrans" cxnId="{7F4859BA-A80E-4F27-B17A-F3EF8EB126F4}">
      <dgm:prSet/>
      <dgm:spPr/>
      <dgm:t>
        <a:bodyPr/>
        <a:lstStyle/>
        <a:p>
          <a:endParaRPr lang="ru-RU"/>
        </a:p>
      </dgm:t>
    </dgm:pt>
    <dgm:pt modelId="{0CB62E52-661B-4181-916E-D0400B7A8AD9}">
      <dgm:prSet phldrT="[Текст]" custT="1"/>
      <dgm:spPr/>
      <dgm:t>
        <a:bodyPr/>
        <a:lstStyle/>
        <a:p>
          <a:endParaRPr lang="ru-RU" sz="1100" dirty="0"/>
        </a:p>
      </dgm:t>
    </dgm:pt>
    <dgm:pt modelId="{692CF922-D4F7-412E-862F-C4F60B64FC2B}" type="parTrans" cxnId="{65033DD2-B5AC-420E-8AAB-E709A2B77BAC}">
      <dgm:prSet/>
      <dgm:spPr/>
      <dgm:t>
        <a:bodyPr/>
        <a:lstStyle/>
        <a:p>
          <a:endParaRPr lang="ru-RU"/>
        </a:p>
      </dgm:t>
    </dgm:pt>
    <dgm:pt modelId="{43A0FE51-36CF-4BB3-B1B5-42437E518F41}" type="sibTrans" cxnId="{65033DD2-B5AC-420E-8AAB-E709A2B77BAC}">
      <dgm:prSet/>
      <dgm:spPr/>
      <dgm:t>
        <a:bodyPr/>
        <a:lstStyle/>
        <a:p>
          <a:endParaRPr lang="ru-RU"/>
        </a:p>
      </dgm:t>
    </dgm:pt>
    <dgm:pt modelId="{8BA9243C-8C7C-4BFB-AD0B-037010E83060}">
      <dgm:prSet phldrT="[Текст]" custT="1"/>
      <dgm:spPr/>
      <dgm:t>
        <a:bodyPr/>
        <a:lstStyle/>
        <a:p>
          <a:r>
            <a:rPr lang="ru-RU" sz="1100" dirty="0" smtClean="0"/>
            <a:t>Соц. сфера;</a:t>
          </a:r>
          <a:endParaRPr lang="ru-RU" sz="1100" dirty="0"/>
        </a:p>
      </dgm:t>
    </dgm:pt>
    <dgm:pt modelId="{A79F5A1B-5311-42B1-A9BC-16720B599284}" type="parTrans" cxnId="{ABCD3BEA-1AF7-4B17-BA46-359C1C15E3AE}">
      <dgm:prSet/>
      <dgm:spPr/>
      <dgm:t>
        <a:bodyPr/>
        <a:lstStyle/>
        <a:p>
          <a:endParaRPr lang="ru-RU"/>
        </a:p>
      </dgm:t>
    </dgm:pt>
    <dgm:pt modelId="{66A2F78D-B69B-4018-9B1D-551B04212649}" type="sibTrans" cxnId="{ABCD3BEA-1AF7-4B17-BA46-359C1C15E3AE}">
      <dgm:prSet/>
      <dgm:spPr/>
      <dgm:t>
        <a:bodyPr/>
        <a:lstStyle/>
        <a:p>
          <a:endParaRPr lang="ru-RU"/>
        </a:p>
      </dgm:t>
    </dgm:pt>
    <dgm:pt modelId="{549F44B4-7537-4872-8F5F-CE099FF5712F}">
      <dgm:prSet phldrT="[Текст]" custT="1"/>
      <dgm:spPr/>
      <dgm:t>
        <a:bodyPr/>
        <a:lstStyle/>
        <a:p>
          <a:r>
            <a:rPr lang="ru-RU" sz="1100" dirty="0" smtClean="0"/>
            <a:t>Банки;</a:t>
          </a:r>
          <a:endParaRPr lang="ru-RU" sz="1100" dirty="0"/>
        </a:p>
      </dgm:t>
    </dgm:pt>
    <dgm:pt modelId="{09BBEFF1-248A-465F-8BF8-37236C4B993F}" type="parTrans" cxnId="{A9BFBF98-9BD8-4F4A-8D29-1C1037F69421}">
      <dgm:prSet/>
      <dgm:spPr/>
      <dgm:t>
        <a:bodyPr/>
        <a:lstStyle/>
        <a:p>
          <a:endParaRPr lang="ru-RU"/>
        </a:p>
      </dgm:t>
    </dgm:pt>
    <dgm:pt modelId="{45FD564B-D8E7-4F2A-9A9D-FB9B6BB60CDB}" type="sibTrans" cxnId="{A9BFBF98-9BD8-4F4A-8D29-1C1037F69421}">
      <dgm:prSet/>
      <dgm:spPr/>
      <dgm:t>
        <a:bodyPr/>
        <a:lstStyle/>
        <a:p>
          <a:endParaRPr lang="ru-RU"/>
        </a:p>
      </dgm:t>
    </dgm:pt>
    <dgm:pt modelId="{27E8AA89-7CE9-4FAA-A857-621CC7B74D95}">
      <dgm:prSet phldrT="[Текст]" custT="1"/>
      <dgm:spPr/>
      <dgm:t>
        <a:bodyPr/>
        <a:lstStyle/>
        <a:p>
          <a:r>
            <a:rPr lang="ru-RU" sz="1100" dirty="0" smtClean="0"/>
            <a:t>НКО;</a:t>
          </a:r>
          <a:endParaRPr lang="ru-RU" sz="1100" dirty="0"/>
        </a:p>
      </dgm:t>
    </dgm:pt>
    <dgm:pt modelId="{EE2EBC4A-9AAC-4B6A-8A8E-8BB7C04C4A47}" type="parTrans" cxnId="{06763062-722E-4485-A12C-0896652A5264}">
      <dgm:prSet/>
      <dgm:spPr/>
      <dgm:t>
        <a:bodyPr/>
        <a:lstStyle/>
        <a:p>
          <a:endParaRPr lang="ru-RU"/>
        </a:p>
      </dgm:t>
    </dgm:pt>
    <dgm:pt modelId="{7B69910F-2374-4A17-8B81-BA83EFC2B7F1}" type="sibTrans" cxnId="{06763062-722E-4485-A12C-0896652A5264}">
      <dgm:prSet/>
      <dgm:spPr/>
      <dgm:t>
        <a:bodyPr/>
        <a:lstStyle/>
        <a:p>
          <a:endParaRPr lang="ru-RU"/>
        </a:p>
      </dgm:t>
    </dgm:pt>
    <dgm:pt modelId="{22B590AB-32E0-4CB0-9432-ECB448E6C2B2}">
      <dgm:prSet phldrT="[Текст]" custT="1"/>
      <dgm:spPr/>
      <dgm:t>
        <a:bodyPr/>
        <a:lstStyle/>
        <a:p>
          <a:r>
            <a:rPr lang="ru-RU" sz="1100" dirty="0" smtClean="0"/>
            <a:t>Колледж..</a:t>
          </a:r>
          <a:endParaRPr lang="ru-RU" sz="1100" dirty="0"/>
        </a:p>
      </dgm:t>
    </dgm:pt>
    <dgm:pt modelId="{8F9D4B6B-B756-477E-B53E-95E9BCE00513}" type="parTrans" cxnId="{F031BD2B-527D-4A77-B66D-626803EBDA84}">
      <dgm:prSet/>
      <dgm:spPr/>
      <dgm:t>
        <a:bodyPr/>
        <a:lstStyle/>
        <a:p>
          <a:endParaRPr lang="ru-RU"/>
        </a:p>
      </dgm:t>
    </dgm:pt>
    <dgm:pt modelId="{409D7AAC-1AF8-411F-9BA1-5B22766C8561}" type="sibTrans" cxnId="{F031BD2B-527D-4A77-B66D-626803EBDA84}">
      <dgm:prSet/>
      <dgm:spPr/>
      <dgm:t>
        <a:bodyPr/>
        <a:lstStyle/>
        <a:p>
          <a:endParaRPr lang="ru-RU"/>
        </a:p>
      </dgm:t>
    </dgm:pt>
    <dgm:pt modelId="{AABB1E09-9CD4-49AE-9494-B2F793A83423}">
      <dgm:prSet phldrT="[Текст]"/>
      <dgm:spPr/>
      <dgm:t>
        <a:bodyPr/>
        <a:lstStyle/>
        <a:p>
          <a:r>
            <a:rPr lang="ru-RU" dirty="0" smtClean="0"/>
            <a:t>Предприятия и бизнес;</a:t>
          </a:r>
          <a:endParaRPr lang="ru-RU" dirty="0"/>
        </a:p>
      </dgm:t>
    </dgm:pt>
    <dgm:pt modelId="{ED2BFFA1-961B-41B5-8F1D-E8F0DD4231E5}" type="parTrans" cxnId="{E3083EB7-03B6-417C-903D-F4E41CEFA275}">
      <dgm:prSet/>
      <dgm:spPr/>
      <dgm:t>
        <a:bodyPr/>
        <a:lstStyle/>
        <a:p>
          <a:endParaRPr lang="ru-RU"/>
        </a:p>
      </dgm:t>
    </dgm:pt>
    <dgm:pt modelId="{C60ECEAF-E182-4C55-9ADE-E9A36DB21C9C}" type="sibTrans" cxnId="{E3083EB7-03B6-417C-903D-F4E41CEFA275}">
      <dgm:prSet/>
      <dgm:spPr/>
      <dgm:t>
        <a:bodyPr/>
        <a:lstStyle/>
        <a:p>
          <a:endParaRPr lang="ru-RU"/>
        </a:p>
      </dgm:t>
    </dgm:pt>
    <dgm:pt modelId="{023DE0D2-81B4-410E-A658-D6D675252871}">
      <dgm:prSet phldrT="[Текст]"/>
      <dgm:spPr/>
      <dgm:t>
        <a:bodyPr/>
        <a:lstStyle/>
        <a:p>
          <a:r>
            <a:rPr lang="ru-RU" dirty="0" smtClean="0"/>
            <a:t>ЖКХ;</a:t>
          </a:r>
          <a:endParaRPr lang="ru-RU" dirty="0"/>
        </a:p>
      </dgm:t>
    </dgm:pt>
    <dgm:pt modelId="{7D340641-3EDB-448C-83C5-2FD5509B5B5D}" type="parTrans" cxnId="{F9212737-B48B-48D4-A201-248805AA140D}">
      <dgm:prSet/>
      <dgm:spPr/>
      <dgm:t>
        <a:bodyPr/>
        <a:lstStyle/>
        <a:p>
          <a:endParaRPr lang="ru-RU"/>
        </a:p>
      </dgm:t>
    </dgm:pt>
    <dgm:pt modelId="{6C9178F3-A29F-4E7F-A867-44F4FAEB2B4C}" type="sibTrans" cxnId="{F9212737-B48B-48D4-A201-248805AA140D}">
      <dgm:prSet/>
      <dgm:spPr/>
      <dgm:t>
        <a:bodyPr/>
        <a:lstStyle/>
        <a:p>
          <a:endParaRPr lang="ru-RU"/>
        </a:p>
      </dgm:t>
    </dgm:pt>
    <dgm:pt modelId="{1E960507-BF76-47EF-A1B8-3EFFDDDD18C3}">
      <dgm:prSet phldrT="[Текст]"/>
      <dgm:spPr/>
      <dgm:t>
        <a:bodyPr/>
        <a:lstStyle/>
        <a:p>
          <a:r>
            <a:rPr lang="ru-RU" dirty="0" smtClean="0"/>
            <a:t>Инспекция ПР и ООС;</a:t>
          </a:r>
          <a:endParaRPr lang="ru-RU" dirty="0"/>
        </a:p>
      </dgm:t>
    </dgm:pt>
    <dgm:pt modelId="{1D6F5AA4-5418-405F-9AB2-9DF7ADC96D6F}" type="parTrans" cxnId="{ADAF4E1F-3F69-4BAA-A9F5-D8FF8AA5AB18}">
      <dgm:prSet/>
      <dgm:spPr/>
      <dgm:t>
        <a:bodyPr/>
        <a:lstStyle/>
        <a:p>
          <a:endParaRPr lang="ru-RU"/>
        </a:p>
      </dgm:t>
    </dgm:pt>
    <dgm:pt modelId="{A78E1F43-6701-486D-8C35-0960909456DC}" type="sibTrans" cxnId="{ADAF4E1F-3F69-4BAA-A9F5-D8FF8AA5AB18}">
      <dgm:prSet/>
      <dgm:spPr/>
      <dgm:t>
        <a:bodyPr/>
        <a:lstStyle/>
        <a:p>
          <a:endParaRPr lang="ru-RU"/>
        </a:p>
      </dgm:t>
    </dgm:pt>
    <dgm:pt modelId="{AA1CC894-063E-4E2B-A581-41526A9B6D0A}">
      <dgm:prSet phldrT="[Текст]"/>
      <dgm:spPr/>
      <dgm:t>
        <a:bodyPr/>
        <a:lstStyle/>
        <a:p>
          <a:r>
            <a:rPr lang="ru-RU" dirty="0" smtClean="0"/>
            <a:t>Инициативные группы;</a:t>
          </a:r>
          <a:endParaRPr lang="ru-RU" dirty="0"/>
        </a:p>
      </dgm:t>
    </dgm:pt>
    <dgm:pt modelId="{3B57EF7D-3967-4CDE-A0E0-E9D94A2ECEC1}" type="parTrans" cxnId="{7B5FC96B-BF59-4F11-A1C2-DBE7F4FC5FED}">
      <dgm:prSet/>
      <dgm:spPr/>
      <dgm:t>
        <a:bodyPr/>
        <a:lstStyle/>
        <a:p>
          <a:endParaRPr lang="ru-RU"/>
        </a:p>
      </dgm:t>
    </dgm:pt>
    <dgm:pt modelId="{0A31EE1D-1970-4362-BF1B-89A088D798AB}" type="sibTrans" cxnId="{7B5FC96B-BF59-4F11-A1C2-DBE7F4FC5FED}">
      <dgm:prSet/>
      <dgm:spPr/>
      <dgm:t>
        <a:bodyPr/>
        <a:lstStyle/>
        <a:p>
          <a:endParaRPr lang="ru-RU"/>
        </a:p>
      </dgm:t>
    </dgm:pt>
    <dgm:pt modelId="{2FADA934-B986-43EE-BADE-3E8662360D5C}">
      <dgm:prSet phldrT="[Текст]"/>
      <dgm:spPr/>
      <dgm:t>
        <a:bodyPr/>
        <a:lstStyle/>
        <a:p>
          <a:r>
            <a:rPr lang="ru-RU" dirty="0" smtClean="0"/>
            <a:t>Университет;</a:t>
          </a:r>
          <a:endParaRPr lang="ru-RU" dirty="0"/>
        </a:p>
      </dgm:t>
    </dgm:pt>
    <dgm:pt modelId="{CC314153-D876-4D24-AA9B-666A84F159B8}" type="parTrans" cxnId="{ACDA84CE-3191-4C93-A0A9-615B1AAD22E8}">
      <dgm:prSet/>
      <dgm:spPr/>
      <dgm:t>
        <a:bodyPr/>
        <a:lstStyle/>
        <a:p>
          <a:endParaRPr lang="ru-RU"/>
        </a:p>
      </dgm:t>
    </dgm:pt>
    <dgm:pt modelId="{8C7ABD73-E5D2-44F7-B3B4-A15D5480FA9B}" type="sibTrans" cxnId="{ACDA84CE-3191-4C93-A0A9-615B1AAD22E8}">
      <dgm:prSet/>
      <dgm:spPr/>
      <dgm:t>
        <a:bodyPr/>
        <a:lstStyle/>
        <a:p>
          <a:endParaRPr lang="ru-RU"/>
        </a:p>
      </dgm:t>
    </dgm:pt>
    <dgm:pt modelId="{F803D005-223B-4220-9600-32D9B2F17D27}">
      <dgm:prSet phldrT="[Текст]"/>
      <dgm:spPr/>
      <dgm:t>
        <a:bodyPr/>
        <a:lstStyle/>
        <a:p>
          <a:endParaRPr lang="ru-RU" dirty="0"/>
        </a:p>
      </dgm:t>
    </dgm:pt>
    <dgm:pt modelId="{EED92488-F274-4487-98EC-7A3D6AA846E1}" type="parTrans" cxnId="{EEDAE1E3-4230-480E-82C0-5A863F3BDE53}">
      <dgm:prSet/>
      <dgm:spPr/>
      <dgm:t>
        <a:bodyPr/>
        <a:lstStyle/>
        <a:p>
          <a:endParaRPr lang="ru-RU"/>
        </a:p>
      </dgm:t>
    </dgm:pt>
    <dgm:pt modelId="{548674A8-2983-4258-AE12-2C8F3A185CF9}" type="sibTrans" cxnId="{EEDAE1E3-4230-480E-82C0-5A863F3BDE53}">
      <dgm:prSet/>
      <dgm:spPr/>
      <dgm:t>
        <a:bodyPr/>
        <a:lstStyle/>
        <a:p>
          <a:endParaRPr lang="ru-RU"/>
        </a:p>
      </dgm:t>
    </dgm:pt>
    <dgm:pt modelId="{5741FA2B-B3DA-4F33-8E28-3DA085053270}">
      <dgm:prSet phldrT="[Текст]"/>
      <dgm:spPr/>
      <dgm:t>
        <a:bodyPr/>
        <a:lstStyle/>
        <a:p>
          <a:r>
            <a:rPr lang="ru-RU" dirty="0" smtClean="0"/>
            <a:t>НКО..</a:t>
          </a:r>
          <a:endParaRPr lang="ru-RU" dirty="0"/>
        </a:p>
      </dgm:t>
    </dgm:pt>
    <dgm:pt modelId="{06442860-A9DA-423C-A62C-20DA49449A56}" type="parTrans" cxnId="{3DEC0437-D968-4327-B7CE-1BF9785B4E37}">
      <dgm:prSet/>
      <dgm:spPr/>
      <dgm:t>
        <a:bodyPr/>
        <a:lstStyle/>
        <a:p>
          <a:endParaRPr lang="ru-RU"/>
        </a:p>
      </dgm:t>
    </dgm:pt>
    <dgm:pt modelId="{E498C889-B1AC-4B69-9828-08ACC38E567F}" type="sibTrans" cxnId="{3DEC0437-D968-4327-B7CE-1BF9785B4E37}">
      <dgm:prSet/>
      <dgm:spPr/>
      <dgm:t>
        <a:bodyPr/>
        <a:lstStyle/>
        <a:p>
          <a:endParaRPr lang="ru-RU"/>
        </a:p>
      </dgm:t>
    </dgm:pt>
    <dgm:pt modelId="{B1787FBB-2648-47CD-BD37-B28F9C558941}">
      <dgm:prSet phldrT="[Текст]"/>
      <dgm:spPr/>
      <dgm:t>
        <a:bodyPr/>
        <a:lstStyle/>
        <a:p>
          <a:r>
            <a:rPr lang="ru-RU" dirty="0" smtClean="0"/>
            <a:t>Здравоохранение;</a:t>
          </a:r>
          <a:endParaRPr lang="ru-RU" dirty="0"/>
        </a:p>
      </dgm:t>
    </dgm:pt>
    <dgm:pt modelId="{A3F01E4C-A004-4434-980A-69062D1737BD}" type="parTrans" cxnId="{DDE66135-0C46-4A9C-8D53-0FACC9D8A3D7}">
      <dgm:prSet/>
      <dgm:spPr/>
      <dgm:t>
        <a:bodyPr/>
        <a:lstStyle/>
        <a:p>
          <a:endParaRPr lang="ru-RU"/>
        </a:p>
      </dgm:t>
    </dgm:pt>
    <dgm:pt modelId="{2795FB7F-302C-42E9-B1D4-DBABEE701039}" type="sibTrans" cxnId="{DDE66135-0C46-4A9C-8D53-0FACC9D8A3D7}">
      <dgm:prSet/>
      <dgm:spPr/>
      <dgm:t>
        <a:bodyPr/>
        <a:lstStyle/>
        <a:p>
          <a:endParaRPr lang="ru-RU"/>
        </a:p>
      </dgm:t>
    </dgm:pt>
    <dgm:pt modelId="{63A782CC-6DFE-4FCD-8130-0C97B7DDD546}">
      <dgm:prSet phldrT="[Текст]"/>
      <dgm:spPr/>
      <dgm:t>
        <a:bodyPr/>
        <a:lstStyle/>
        <a:p>
          <a:endParaRPr lang="ru-RU" dirty="0"/>
        </a:p>
      </dgm:t>
    </dgm:pt>
    <dgm:pt modelId="{00228546-4DF4-4320-B066-ADCB386270EF}" type="parTrans" cxnId="{C37E5445-897F-4E74-BCE8-CAF391C37628}">
      <dgm:prSet/>
      <dgm:spPr/>
      <dgm:t>
        <a:bodyPr/>
        <a:lstStyle/>
        <a:p>
          <a:endParaRPr lang="ru-RU"/>
        </a:p>
      </dgm:t>
    </dgm:pt>
    <dgm:pt modelId="{6DA112DF-151B-43CF-A95D-13A874819D8C}" type="sibTrans" cxnId="{C37E5445-897F-4E74-BCE8-CAF391C37628}">
      <dgm:prSet/>
      <dgm:spPr/>
      <dgm:t>
        <a:bodyPr/>
        <a:lstStyle/>
        <a:p>
          <a:endParaRPr lang="ru-RU"/>
        </a:p>
      </dgm:t>
    </dgm:pt>
    <dgm:pt modelId="{1C396D3B-1FB3-4267-B894-3CB6647CF894}">
      <dgm:prSet phldrT="[Текст]"/>
      <dgm:spPr/>
      <dgm:t>
        <a:bodyPr/>
        <a:lstStyle/>
        <a:p>
          <a:r>
            <a:rPr lang="ru-RU" dirty="0" smtClean="0"/>
            <a:t>Занятость;</a:t>
          </a:r>
          <a:endParaRPr lang="ru-RU" dirty="0"/>
        </a:p>
      </dgm:t>
    </dgm:pt>
    <dgm:pt modelId="{AA6DA58F-884A-4DDF-A0B4-801B4AF46F54}" type="parTrans" cxnId="{48B46A2C-70BA-466C-853A-C46C208161F5}">
      <dgm:prSet/>
      <dgm:spPr/>
      <dgm:t>
        <a:bodyPr/>
        <a:lstStyle/>
        <a:p>
          <a:endParaRPr lang="ru-RU"/>
        </a:p>
      </dgm:t>
    </dgm:pt>
    <dgm:pt modelId="{E3A5D3FE-0AF6-43B1-82F1-5223D1D3087E}" type="sibTrans" cxnId="{48B46A2C-70BA-466C-853A-C46C208161F5}">
      <dgm:prSet/>
      <dgm:spPr/>
      <dgm:t>
        <a:bodyPr/>
        <a:lstStyle/>
        <a:p>
          <a:endParaRPr lang="ru-RU"/>
        </a:p>
      </dgm:t>
    </dgm:pt>
    <dgm:pt modelId="{9864655F-C9BF-428D-BDE3-E28A4B8CF02B}">
      <dgm:prSet phldrT="[Текст]"/>
      <dgm:spPr/>
      <dgm:t>
        <a:bodyPr/>
        <a:lstStyle/>
        <a:p>
          <a:r>
            <a:rPr lang="ru-RU" dirty="0" smtClean="0"/>
            <a:t>Социальная защита;</a:t>
          </a:r>
          <a:endParaRPr lang="ru-RU" dirty="0"/>
        </a:p>
      </dgm:t>
    </dgm:pt>
    <dgm:pt modelId="{C87824D3-FF54-4888-B924-C91416DF4A67}" type="parTrans" cxnId="{6AAAB1EE-BBB5-41D2-B69C-8816F6EE6552}">
      <dgm:prSet/>
      <dgm:spPr/>
      <dgm:t>
        <a:bodyPr/>
        <a:lstStyle/>
        <a:p>
          <a:endParaRPr lang="ru-RU"/>
        </a:p>
      </dgm:t>
    </dgm:pt>
    <dgm:pt modelId="{E41E1596-54CB-4469-9C71-CA32685A8BD6}" type="sibTrans" cxnId="{6AAAB1EE-BBB5-41D2-B69C-8816F6EE6552}">
      <dgm:prSet/>
      <dgm:spPr/>
      <dgm:t>
        <a:bodyPr/>
        <a:lstStyle/>
        <a:p>
          <a:endParaRPr lang="ru-RU"/>
        </a:p>
      </dgm:t>
    </dgm:pt>
    <dgm:pt modelId="{0AE78589-648A-4805-8384-E0B6E524585F}">
      <dgm:prSet phldrT="[Текст]"/>
      <dgm:spPr/>
      <dgm:t>
        <a:bodyPr/>
        <a:lstStyle/>
        <a:p>
          <a:r>
            <a:rPr lang="ru-RU" dirty="0" smtClean="0"/>
            <a:t>Социальное предпринимательство;</a:t>
          </a:r>
          <a:endParaRPr lang="ru-RU" dirty="0"/>
        </a:p>
      </dgm:t>
    </dgm:pt>
    <dgm:pt modelId="{34037119-A713-4F5D-A312-CDD42086CF78}" type="parTrans" cxnId="{F5948600-B993-4E5E-945F-54E14A7B378B}">
      <dgm:prSet/>
      <dgm:spPr/>
      <dgm:t>
        <a:bodyPr/>
        <a:lstStyle/>
        <a:p>
          <a:endParaRPr lang="ru-RU"/>
        </a:p>
      </dgm:t>
    </dgm:pt>
    <dgm:pt modelId="{1B3DD290-342F-468B-8D25-459195A24D74}" type="sibTrans" cxnId="{F5948600-B993-4E5E-945F-54E14A7B378B}">
      <dgm:prSet/>
      <dgm:spPr/>
      <dgm:t>
        <a:bodyPr/>
        <a:lstStyle/>
        <a:p>
          <a:endParaRPr lang="ru-RU"/>
        </a:p>
      </dgm:t>
    </dgm:pt>
    <dgm:pt modelId="{F2E3707A-6CCA-4C48-ACE7-625A2975B648}">
      <dgm:prSet phldrT="[Текст]"/>
      <dgm:spPr/>
      <dgm:t>
        <a:bodyPr/>
        <a:lstStyle/>
        <a:p>
          <a:r>
            <a:rPr lang="ru-RU" dirty="0" smtClean="0"/>
            <a:t> Власти….</a:t>
          </a:r>
          <a:endParaRPr lang="ru-RU" dirty="0"/>
        </a:p>
      </dgm:t>
    </dgm:pt>
    <dgm:pt modelId="{DD9F9979-5915-47E3-85AD-BEB3A44BD709}" type="parTrans" cxnId="{D38822A0-FA90-4008-B001-3B9D87B0EE7B}">
      <dgm:prSet/>
      <dgm:spPr/>
      <dgm:t>
        <a:bodyPr/>
        <a:lstStyle/>
        <a:p>
          <a:endParaRPr lang="ru-RU"/>
        </a:p>
      </dgm:t>
    </dgm:pt>
    <dgm:pt modelId="{43D642A6-18A1-421C-9694-692C11B6B4A5}" type="sibTrans" cxnId="{D38822A0-FA90-4008-B001-3B9D87B0EE7B}">
      <dgm:prSet/>
      <dgm:spPr/>
      <dgm:t>
        <a:bodyPr/>
        <a:lstStyle/>
        <a:p>
          <a:endParaRPr lang="ru-RU"/>
        </a:p>
      </dgm:t>
    </dgm:pt>
    <dgm:pt modelId="{A5747B2A-A9F5-434D-AF78-97ED00E42755}">
      <dgm:prSet phldrT="[Текст]" custT="1"/>
      <dgm:spPr/>
      <dgm:t>
        <a:bodyPr/>
        <a:lstStyle/>
        <a:p>
          <a:r>
            <a:rPr lang="ru-RU" sz="1100" dirty="0" smtClean="0"/>
            <a:t>Власти..</a:t>
          </a:r>
          <a:endParaRPr lang="ru-RU" sz="1100" dirty="0"/>
        </a:p>
      </dgm:t>
    </dgm:pt>
    <dgm:pt modelId="{63FC3757-2C3B-47DB-BB3A-8BF88F739110}" type="parTrans" cxnId="{1793DD32-BC2E-47E6-B783-92F856F4831E}">
      <dgm:prSet/>
      <dgm:spPr/>
      <dgm:t>
        <a:bodyPr/>
        <a:lstStyle/>
        <a:p>
          <a:endParaRPr lang="ru-RU"/>
        </a:p>
      </dgm:t>
    </dgm:pt>
    <dgm:pt modelId="{5315C7E7-0AD3-4A0C-9C84-79F3F77CB58B}" type="sibTrans" cxnId="{1793DD32-BC2E-47E6-B783-92F856F4831E}">
      <dgm:prSet/>
      <dgm:spPr/>
      <dgm:t>
        <a:bodyPr/>
        <a:lstStyle/>
        <a:p>
          <a:endParaRPr lang="ru-RU"/>
        </a:p>
      </dgm:t>
    </dgm:pt>
    <dgm:pt modelId="{60368442-0E4A-46BE-B23B-302CEB152425}">
      <dgm:prSet/>
      <dgm:spPr/>
      <dgm:t>
        <a:bodyPr/>
        <a:lstStyle/>
        <a:p>
          <a:r>
            <a:rPr lang="ru-RU" dirty="0" smtClean="0"/>
            <a:t>Сельские советы</a:t>
          </a:r>
          <a:endParaRPr lang="ru-RU" dirty="0"/>
        </a:p>
      </dgm:t>
    </dgm:pt>
    <dgm:pt modelId="{5FEE40CE-55CA-4370-A644-A798037A77AD}" type="parTrans" cxnId="{13F3A97E-93F2-4C07-B34C-0EC7F3D2421B}">
      <dgm:prSet/>
      <dgm:spPr/>
      <dgm:t>
        <a:bodyPr/>
        <a:lstStyle/>
        <a:p>
          <a:endParaRPr lang="ru-RU"/>
        </a:p>
      </dgm:t>
    </dgm:pt>
    <dgm:pt modelId="{D88B9311-088E-4D7B-A6C3-8C4C7E3EED8F}" type="sibTrans" cxnId="{13F3A97E-93F2-4C07-B34C-0EC7F3D2421B}">
      <dgm:prSet/>
      <dgm:spPr/>
      <dgm:t>
        <a:bodyPr/>
        <a:lstStyle/>
        <a:p>
          <a:endParaRPr lang="ru-RU"/>
        </a:p>
      </dgm:t>
    </dgm:pt>
    <dgm:pt modelId="{341786A6-92BC-4D8A-8842-FB8B4C0129DA}">
      <dgm:prSet/>
      <dgm:spPr/>
      <dgm:t>
        <a:bodyPr/>
        <a:lstStyle/>
        <a:p>
          <a:r>
            <a:rPr lang="ru-RU" dirty="0" smtClean="0"/>
            <a:t>НКО;</a:t>
          </a:r>
          <a:endParaRPr lang="ru-RU" dirty="0"/>
        </a:p>
      </dgm:t>
    </dgm:pt>
    <dgm:pt modelId="{4591D162-84CE-474C-A0C7-AA3AD5D37FEF}" type="parTrans" cxnId="{58695BFD-C5FE-47D6-B731-FBAA75B8B750}">
      <dgm:prSet/>
      <dgm:spPr/>
      <dgm:t>
        <a:bodyPr/>
        <a:lstStyle/>
        <a:p>
          <a:endParaRPr lang="ru-RU"/>
        </a:p>
      </dgm:t>
    </dgm:pt>
    <dgm:pt modelId="{F8344367-5212-46D9-BA22-8C767117AEBD}" type="sibTrans" cxnId="{58695BFD-C5FE-47D6-B731-FBAA75B8B750}">
      <dgm:prSet/>
      <dgm:spPr/>
      <dgm:t>
        <a:bodyPr/>
        <a:lstStyle/>
        <a:p>
          <a:endParaRPr lang="ru-RU"/>
        </a:p>
      </dgm:t>
    </dgm:pt>
    <dgm:pt modelId="{3CAE872E-FF66-4008-A3B0-0CD0E69C7588}">
      <dgm:prSet/>
      <dgm:spPr/>
      <dgm:t>
        <a:bodyPr/>
        <a:lstStyle/>
        <a:p>
          <a:r>
            <a:rPr lang="ru-RU" dirty="0" smtClean="0"/>
            <a:t>Власти;</a:t>
          </a:r>
          <a:endParaRPr lang="ru-RU" dirty="0"/>
        </a:p>
      </dgm:t>
    </dgm:pt>
    <dgm:pt modelId="{B0BE1437-9967-484A-A794-0EF280D238F9}" type="parTrans" cxnId="{E6FA295F-A2D0-4245-B4EE-763F643351DC}">
      <dgm:prSet/>
      <dgm:spPr/>
      <dgm:t>
        <a:bodyPr/>
        <a:lstStyle/>
        <a:p>
          <a:endParaRPr lang="ru-RU"/>
        </a:p>
      </dgm:t>
    </dgm:pt>
    <dgm:pt modelId="{B37F6860-C734-4DB4-937E-FBF1C318F903}" type="sibTrans" cxnId="{E6FA295F-A2D0-4245-B4EE-763F643351DC}">
      <dgm:prSet/>
      <dgm:spPr/>
      <dgm:t>
        <a:bodyPr/>
        <a:lstStyle/>
        <a:p>
          <a:endParaRPr lang="ru-RU"/>
        </a:p>
      </dgm:t>
    </dgm:pt>
    <dgm:pt modelId="{CB5E4938-BDDC-406C-A1C7-F85D36546714}">
      <dgm:prSet/>
      <dgm:spPr/>
      <dgm:t>
        <a:bodyPr/>
        <a:lstStyle/>
        <a:p>
          <a:r>
            <a:rPr lang="ru-RU" dirty="0" smtClean="0"/>
            <a:t>..</a:t>
          </a:r>
          <a:endParaRPr lang="ru-RU" dirty="0"/>
        </a:p>
      </dgm:t>
    </dgm:pt>
    <dgm:pt modelId="{6DB385D4-73AB-40FC-B361-DDF2DD42BC6D}" type="parTrans" cxnId="{08FB97BF-3890-45FA-9CBA-76B1540E6D38}">
      <dgm:prSet/>
      <dgm:spPr/>
      <dgm:t>
        <a:bodyPr/>
        <a:lstStyle/>
        <a:p>
          <a:endParaRPr lang="ru-RU"/>
        </a:p>
      </dgm:t>
    </dgm:pt>
    <dgm:pt modelId="{7C0C4471-4FDC-4EA9-B93D-4C85BDF53363}" type="sibTrans" cxnId="{08FB97BF-3890-45FA-9CBA-76B1540E6D38}">
      <dgm:prSet/>
      <dgm:spPr/>
      <dgm:t>
        <a:bodyPr/>
        <a:lstStyle/>
        <a:p>
          <a:endParaRPr lang="ru-RU"/>
        </a:p>
      </dgm:t>
    </dgm:pt>
    <dgm:pt modelId="{2A9FA4D0-003F-42DD-AF52-0CEF716877A7}" type="pres">
      <dgm:prSet presAssocID="{1CB9CB0C-A2FA-423A-9EC7-0FDE2B3F85C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33B0D4-71B2-4755-91AB-A849B7CD56B4}" type="pres">
      <dgm:prSet presAssocID="{1CB9CB0C-A2FA-423A-9EC7-0FDE2B3F85CC}" presName="children" presStyleCnt="0"/>
      <dgm:spPr/>
    </dgm:pt>
    <dgm:pt modelId="{0C0F996C-729C-491C-91E0-2CF982757774}" type="pres">
      <dgm:prSet presAssocID="{1CB9CB0C-A2FA-423A-9EC7-0FDE2B3F85CC}" presName="child1group" presStyleCnt="0"/>
      <dgm:spPr/>
    </dgm:pt>
    <dgm:pt modelId="{EBEB6430-8EF1-4019-A2D2-6024FB041713}" type="pres">
      <dgm:prSet presAssocID="{1CB9CB0C-A2FA-423A-9EC7-0FDE2B3F85CC}" presName="child1" presStyleLbl="bgAcc1" presStyleIdx="0" presStyleCnt="4"/>
      <dgm:spPr/>
      <dgm:t>
        <a:bodyPr/>
        <a:lstStyle/>
        <a:p>
          <a:endParaRPr lang="ru-RU"/>
        </a:p>
      </dgm:t>
    </dgm:pt>
    <dgm:pt modelId="{E2EFABF7-3E31-4601-A012-FA6DCC012FE4}" type="pres">
      <dgm:prSet presAssocID="{1CB9CB0C-A2FA-423A-9EC7-0FDE2B3F85CC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47BD5A-4760-4188-B834-F64B2C134DFA}" type="pres">
      <dgm:prSet presAssocID="{1CB9CB0C-A2FA-423A-9EC7-0FDE2B3F85CC}" presName="child2group" presStyleCnt="0"/>
      <dgm:spPr/>
    </dgm:pt>
    <dgm:pt modelId="{FC321E63-7D9D-4B9F-A606-EA8719CA26C5}" type="pres">
      <dgm:prSet presAssocID="{1CB9CB0C-A2FA-423A-9EC7-0FDE2B3F85CC}" presName="child2" presStyleLbl="bgAcc1" presStyleIdx="1" presStyleCnt="4"/>
      <dgm:spPr/>
      <dgm:t>
        <a:bodyPr/>
        <a:lstStyle/>
        <a:p>
          <a:endParaRPr lang="ru-RU"/>
        </a:p>
      </dgm:t>
    </dgm:pt>
    <dgm:pt modelId="{A5008BF1-EF9D-42C2-BE82-00D10F092022}" type="pres">
      <dgm:prSet presAssocID="{1CB9CB0C-A2FA-423A-9EC7-0FDE2B3F85CC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4FAFE-C751-4979-880F-5188A8FA03DC}" type="pres">
      <dgm:prSet presAssocID="{1CB9CB0C-A2FA-423A-9EC7-0FDE2B3F85CC}" presName="child3group" presStyleCnt="0"/>
      <dgm:spPr/>
    </dgm:pt>
    <dgm:pt modelId="{8509ABF6-3F5F-489A-B1FE-B8D1C89B0295}" type="pres">
      <dgm:prSet presAssocID="{1CB9CB0C-A2FA-423A-9EC7-0FDE2B3F85CC}" presName="child3" presStyleLbl="bgAcc1" presStyleIdx="2" presStyleCnt="4"/>
      <dgm:spPr/>
      <dgm:t>
        <a:bodyPr/>
        <a:lstStyle/>
        <a:p>
          <a:endParaRPr lang="ru-RU"/>
        </a:p>
      </dgm:t>
    </dgm:pt>
    <dgm:pt modelId="{A274DCF0-EA53-44D0-B657-7FDBF9AE718E}" type="pres">
      <dgm:prSet presAssocID="{1CB9CB0C-A2FA-423A-9EC7-0FDE2B3F85CC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95607-B863-41B3-BDC8-C7BF4BD711F7}" type="pres">
      <dgm:prSet presAssocID="{1CB9CB0C-A2FA-423A-9EC7-0FDE2B3F85CC}" presName="child4group" presStyleCnt="0"/>
      <dgm:spPr/>
    </dgm:pt>
    <dgm:pt modelId="{54C2ED5A-7ABD-4F9C-91EA-682E4A9A1951}" type="pres">
      <dgm:prSet presAssocID="{1CB9CB0C-A2FA-423A-9EC7-0FDE2B3F85CC}" presName="child4" presStyleLbl="bgAcc1" presStyleIdx="3" presStyleCnt="4"/>
      <dgm:spPr/>
      <dgm:t>
        <a:bodyPr/>
        <a:lstStyle/>
        <a:p>
          <a:endParaRPr lang="ru-RU"/>
        </a:p>
      </dgm:t>
    </dgm:pt>
    <dgm:pt modelId="{30353F3E-C058-4C28-AE48-667795F30018}" type="pres">
      <dgm:prSet presAssocID="{1CB9CB0C-A2FA-423A-9EC7-0FDE2B3F85CC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62CA8-513E-448C-88CD-42237481B3F0}" type="pres">
      <dgm:prSet presAssocID="{1CB9CB0C-A2FA-423A-9EC7-0FDE2B3F85CC}" presName="childPlaceholder" presStyleCnt="0"/>
      <dgm:spPr/>
    </dgm:pt>
    <dgm:pt modelId="{73F8460A-FFBB-4A31-B068-7237C4036F67}" type="pres">
      <dgm:prSet presAssocID="{1CB9CB0C-A2FA-423A-9EC7-0FDE2B3F85CC}" presName="circle" presStyleCnt="0"/>
      <dgm:spPr/>
    </dgm:pt>
    <dgm:pt modelId="{10628155-F15B-4DDB-856A-487591982B9C}" type="pres">
      <dgm:prSet presAssocID="{1CB9CB0C-A2FA-423A-9EC7-0FDE2B3F85CC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72C3AD-C5BB-47FE-93C9-0B5B846A228C}" type="pres">
      <dgm:prSet presAssocID="{1CB9CB0C-A2FA-423A-9EC7-0FDE2B3F85CC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F33FA-834F-4554-9225-C4D927103496}" type="pres">
      <dgm:prSet presAssocID="{1CB9CB0C-A2FA-423A-9EC7-0FDE2B3F85CC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DB494F-2A32-4DC3-9F6E-969FA2409AF4}" type="pres">
      <dgm:prSet presAssocID="{1CB9CB0C-A2FA-423A-9EC7-0FDE2B3F85CC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E2210B-A16E-4655-A826-FBF396D9D170}" type="pres">
      <dgm:prSet presAssocID="{1CB9CB0C-A2FA-423A-9EC7-0FDE2B3F85CC}" presName="quadrantPlaceholder" presStyleCnt="0"/>
      <dgm:spPr/>
    </dgm:pt>
    <dgm:pt modelId="{C3A289DF-5C0E-4392-B783-8F03F1BFEDDF}" type="pres">
      <dgm:prSet presAssocID="{1CB9CB0C-A2FA-423A-9EC7-0FDE2B3F85CC}" presName="center1" presStyleLbl="fgShp" presStyleIdx="0" presStyleCnt="2"/>
      <dgm:spPr/>
    </dgm:pt>
    <dgm:pt modelId="{34D0ED56-679B-4BA1-8F26-802623A271C1}" type="pres">
      <dgm:prSet presAssocID="{1CB9CB0C-A2FA-423A-9EC7-0FDE2B3F85CC}" presName="center2" presStyleLbl="fgShp" presStyleIdx="1" presStyleCnt="2"/>
      <dgm:spPr/>
    </dgm:pt>
  </dgm:ptLst>
  <dgm:cxnLst>
    <dgm:cxn modelId="{ABCD3BEA-1AF7-4B17-BA46-359C1C15E3AE}" srcId="{87F9C8F8-0669-49B0-812D-0E3050D53D44}" destId="{8BA9243C-8C7C-4BFB-AD0B-037010E83060}" srcOrd="1" destOrd="0" parTransId="{A79F5A1B-5311-42B1-A9BC-16720B599284}" sibTransId="{66A2F78D-B69B-4018-9B1D-551B04212649}"/>
    <dgm:cxn modelId="{BD02BE06-39D3-4FC9-839C-0E1BC9A76712}" type="presOf" srcId="{5741FA2B-B3DA-4F33-8E28-3DA085053270}" destId="{A274DCF0-EA53-44D0-B657-7FDBF9AE718E}" srcOrd="1" destOrd="6" presId="urn:microsoft.com/office/officeart/2005/8/layout/cycle4#2"/>
    <dgm:cxn modelId="{162A4A12-C33A-4AA1-A36E-B9839AD23230}" type="presOf" srcId="{1A068076-489D-45DA-A58A-45605CC9277B}" destId="{239F33FA-834F-4554-9225-C4D927103496}" srcOrd="0" destOrd="0" presId="urn:microsoft.com/office/officeart/2005/8/layout/cycle4#2"/>
    <dgm:cxn modelId="{39FD75CE-391A-4072-BB80-5281241D9F93}" type="presOf" srcId="{60368442-0E4A-46BE-B23B-302CEB152425}" destId="{30353F3E-C058-4C28-AE48-667795F30018}" srcOrd="1" destOrd="1" presId="urn:microsoft.com/office/officeart/2005/8/layout/cycle4#2"/>
    <dgm:cxn modelId="{999D7CC0-4738-44DE-A267-EE082E2E1596}" type="presOf" srcId="{3CAE872E-FF66-4008-A3B0-0CD0E69C7588}" destId="{30353F3E-C058-4C28-AE48-667795F30018}" srcOrd="1" destOrd="3" presId="urn:microsoft.com/office/officeart/2005/8/layout/cycle4#2"/>
    <dgm:cxn modelId="{D3627667-F5E4-4578-95B2-37AFDDC87054}" type="presOf" srcId="{CB5E4938-BDDC-406C-A1C7-F85D36546714}" destId="{30353F3E-C058-4C28-AE48-667795F30018}" srcOrd="1" destOrd="4" presId="urn:microsoft.com/office/officeart/2005/8/layout/cycle4#2"/>
    <dgm:cxn modelId="{95991CB2-EC3B-427B-89F0-F7ECD439B85B}" type="presOf" srcId="{8BAB8940-87C6-4D5B-9BD9-0335CDCE9FEB}" destId="{FC321E63-7D9D-4B9F-A606-EA8719CA26C5}" srcOrd="0" destOrd="0" presId="urn:microsoft.com/office/officeart/2005/8/layout/cycle4#2"/>
    <dgm:cxn modelId="{65033DD2-B5AC-420E-8AAB-E709A2B77BAC}" srcId="{87F9C8F8-0669-49B0-812D-0E3050D53D44}" destId="{0CB62E52-661B-4181-916E-D0400B7A8AD9}" srcOrd="6" destOrd="0" parTransId="{692CF922-D4F7-412E-862F-C4F60B64FC2B}" sibTransId="{43A0FE51-36CF-4BB3-B1B5-42437E518F41}"/>
    <dgm:cxn modelId="{C3EB3BBB-40FF-4C62-B8A2-12813231A0B8}" type="presOf" srcId="{B31E240E-CEF4-4AA9-A848-D76AA7212A24}" destId="{BEDB494F-2A32-4DC3-9F6E-969FA2409AF4}" srcOrd="0" destOrd="0" presId="urn:microsoft.com/office/officeart/2005/8/layout/cycle4#2"/>
    <dgm:cxn modelId="{F01916EA-B289-453F-87E9-B4F5F66AAADA}" type="presOf" srcId="{22B590AB-32E0-4CB0-9432-ECB448E6C2B2}" destId="{A5008BF1-EF9D-42C2-BE82-00D10F092022}" srcOrd="1" destOrd="4" presId="urn:microsoft.com/office/officeart/2005/8/layout/cycle4#2"/>
    <dgm:cxn modelId="{A73A6790-2112-41E1-AEBF-4E2CD967FD7D}" type="presOf" srcId="{84437B6B-4740-4727-B5D5-2F396C0E18FE}" destId="{30353F3E-C058-4C28-AE48-667795F30018}" srcOrd="1" destOrd="0" presId="urn:microsoft.com/office/officeart/2005/8/layout/cycle4#2"/>
    <dgm:cxn modelId="{DDE66135-0C46-4A9C-8D53-0FACC9D8A3D7}" srcId="{145B13C7-887E-4FF7-90DB-784FDAC6EB64}" destId="{B1787FBB-2648-47CD-BD37-B28F9C558941}" srcOrd="1" destOrd="0" parTransId="{A3F01E4C-A004-4434-980A-69062D1737BD}" sibTransId="{2795FB7F-302C-42E9-B1D4-DBABEE701039}"/>
    <dgm:cxn modelId="{C37E5445-897F-4E74-BCE8-CAF391C37628}" srcId="{145B13C7-887E-4FF7-90DB-784FDAC6EB64}" destId="{63A782CC-6DFE-4FCD-8130-0C97B7DDD546}" srcOrd="6" destOrd="0" parTransId="{00228546-4DF4-4320-B066-ADCB386270EF}" sibTransId="{6DA112DF-151B-43CF-A95D-13A874819D8C}"/>
    <dgm:cxn modelId="{F2DD1AC0-3843-4AFD-914E-13BFFEE5BAC7}" type="presOf" srcId="{87F9C8F8-0669-49B0-812D-0E3050D53D44}" destId="{0672C3AD-C5BB-47FE-93C9-0B5B846A228C}" srcOrd="0" destOrd="0" presId="urn:microsoft.com/office/officeart/2005/8/layout/cycle4#2"/>
    <dgm:cxn modelId="{10C43887-646F-43FA-8CC2-48DC6540DDEB}" type="presOf" srcId="{22B590AB-32E0-4CB0-9432-ECB448E6C2B2}" destId="{FC321E63-7D9D-4B9F-A606-EA8719CA26C5}" srcOrd="0" destOrd="4" presId="urn:microsoft.com/office/officeart/2005/8/layout/cycle4#2"/>
    <dgm:cxn modelId="{A6B86C96-7E10-455A-BDFF-1FD7D4FC51FA}" type="presOf" srcId="{9864655F-C9BF-428D-BDE3-E28A4B8CF02B}" destId="{E2EFABF7-3E31-4601-A012-FA6DCC012FE4}" srcOrd="1" destOrd="3" presId="urn:microsoft.com/office/officeart/2005/8/layout/cycle4#2"/>
    <dgm:cxn modelId="{7F4859BA-A80E-4F27-B17A-F3EF8EB126F4}" srcId="{B31E240E-CEF4-4AA9-A848-D76AA7212A24}" destId="{84437B6B-4740-4727-B5D5-2F396C0E18FE}" srcOrd="0" destOrd="0" parTransId="{93CAE477-39DE-4486-8B4C-9787F84998DD}" sibTransId="{918217A2-C087-42B6-B0F8-B39CFFCBEEFE}"/>
    <dgm:cxn modelId="{E9082EBD-E5DD-4896-8C8C-0DE53ACBBBDF}" srcId="{1A068076-489D-45DA-A58A-45605CC9277B}" destId="{EE4E3A65-1069-4381-A4AA-558E3CF0222E}" srcOrd="0" destOrd="0" parTransId="{561611FA-5956-418E-BF49-67035A5D8ECB}" sibTransId="{5D53C1FF-ABF4-45F1-8560-2E77DF6F4D5E}"/>
    <dgm:cxn modelId="{C3C58648-D677-4B84-BA69-735B26FB77D9}" srcId="{145B13C7-887E-4FF7-90DB-784FDAC6EB64}" destId="{10CF4011-EE41-4520-91E2-47F8F1CF6AEF}" srcOrd="0" destOrd="0" parTransId="{03D0D944-F778-4C0D-92DA-2AFD11506B72}" sibTransId="{17F2C807-ECDD-4D9C-AA07-FB5B505C65BC}"/>
    <dgm:cxn modelId="{65287954-2ED0-4F42-ACF2-D4E5E423EE44}" type="presOf" srcId="{AA1CC894-063E-4E2B-A581-41526A9B6D0A}" destId="{A274DCF0-EA53-44D0-B657-7FDBF9AE718E}" srcOrd="1" destOrd="4" presId="urn:microsoft.com/office/officeart/2005/8/layout/cycle4#2"/>
    <dgm:cxn modelId="{EEDAE1E3-4230-480E-82C0-5A863F3BDE53}" srcId="{1A068076-489D-45DA-A58A-45605CC9277B}" destId="{F803D005-223B-4220-9600-32D9B2F17D27}" srcOrd="7" destOrd="0" parTransId="{EED92488-F274-4487-98EC-7A3D6AA846E1}" sibTransId="{548674A8-2983-4258-AE12-2C8F3A185CF9}"/>
    <dgm:cxn modelId="{9CA53C9C-D952-49C0-BBB6-1F5E241CCA47}" type="presOf" srcId="{2FADA934-B986-43EE-BADE-3E8662360D5C}" destId="{A274DCF0-EA53-44D0-B657-7FDBF9AE718E}" srcOrd="1" destOrd="5" presId="urn:microsoft.com/office/officeart/2005/8/layout/cycle4#2"/>
    <dgm:cxn modelId="{7E30A415-D7E1-4B6E-87E1-C464F65BB96E}" type="presOf" srcId="{145B13C7-887E-4FF7-90DB-784FDAC6EB64}" destId="{10628155-F15B-4DDB-856A-487591982B9C}" srcOrd="0" destOrd="0" presId="urn:microsoft.com/office/officeart/2005/8/layout/cycle4#2"/>
    <dgm:cxn modelId="{F5948600-B993-4E5E-945F-54E14A7B378B}" srcId="{145B13C7-887E-4FF7-90DB-784FDAC6EB64}" destId="{0AE78589-648A-4805-8384-E0B6E524585F}" srcOrd="4" destOrd="0" parTransId="{34037119-A713-4F5D-A312-CDD42086CF78}" sibTransId="{1B3DD290-342F-468B-8D25-459195A24D74}"/>
    <dgm:cxn modelId="{E6ED7632-A83F-44E8-96C1-5BBF0C87EE0A}" type="presOf" srcId="{9864655F-C9BF-428D-BDE3-E28A4B8CF02B}" destId="{EBEB6430-8EF1-4019-A2D2-6024FB041713}" srcOrd="0" destOrd="3" presId="urn:microsoft.com/office/officeart/2005/8/layout/cycle4#2"/>
    <dgm:cxn modelId="{3DAFBB75-EB43-4F44-ACDB-C84DCB1C3E33}" type="presOf" srcId="{1E960507-BF76-47EF-A1B8-3EFFDDDD18C3}" destId="{A274DCF0-EA53-44D0-B657-7FDBF9AE718E}" srcOrd="1" destOrd="3" presId="urn:microsoft.com/office/officeart/2005/8/layout/cycle4#2"/>
    <dgm:cxn modelId="{5767D78D-3236-4CA0-8B12-5E3D8057E3C1}" type="presOf" srcId="{A5747B2A-A9F5-434D-AF78-97ED00E42755}" destId="{A5008BF1-EF9D-42C2-BE82-00D10F092022}" srcOrd="1" destOrd="5" presId="urn:microsoft.com/office/officeart/2005/8/layout/cycle4#2"/>
    <dgm:cxn modelId="{48B46A2C-70BA-466C-853A-C46C208161F5}" srcId="{145B13C7-887E-4FF7-90DB-784FDAC6EB64}" destId="{1C396D3B-1FB3-4267-B894-3CB6647CF894}" srcOrd="2" destOrd="0" parTransId="{AA6DA58F-884A-4DDF-A0B4-801B4AF46F54}" sibTransId="{E3A5D3FE-0AF6-43B1-82F1-5223D1D3087E}"/>
    <dgm:cxn modelId="{9420EB97-D977-43C1-A3C8-9AA9658AD00B}" type="presOf" srcId="{0AE78589-648A-4805-8384-E0B6E524585F}" destId="{E2EFABF7-3E31-4601-A012-FA6DCC012FE4}" srcOrd="1" destOrd="4" presId="urn:microsoft.com/office/officeart/2005/8/layout/cycle4#2"/>
    <dgm:cxn modelId="{6A362326-C05C-4C81-8E28-D50DE38ACCA0}" type="presOf" srcId="{10CF4011-EE41-4520-91E2-47F8F1CF6AEF}" destId="{E2EFABF7-3E31-4601-A012-FA6DCC012FE4}" srcOrd="1" destOrd="0" presId="urn:microsoft.com/office/officeart/2005/8/layout/cycle4#2"/>
    <dgm:cxn modelId="{FE8E298E-CC26-4EFB-8429-0B11C36F47F3}" type="presOf" srcId="{63A782CC-6DFE-4FCD-8130-0C97B7DDD546}" destId="{E2EFABF7-3E31-4601-A012-FA6DCC012FE4}" srcOrd="1" destOrd="6" presId="urn:microsoft.com/office/officeart/2005/8/layout/cycle4#2"/>
    <dgm:cxn modelId="{D6A0FB63-6E7C-433C-B487-F2C93377F020}" type="presOf" srcId="{F2E3707A-6CCA-4C48-ACE7-625A2975B648}" destId="{E2EFABF7-3E31-4601-A012-FA6DCC012FE4}" srcOrd="1" destOrd="5" presId="urn:microsoft.com/office/officeart/2005/8/layout/cycle4#2"/>
    <dgm:cxn modelId="{A7248345-3CEB-49BC-B2B4-04F4A0EC003B}" type="presOf" srcId="{B1787FBB-2648-47CD-BD37-B28F9C558941}" destId="{E2EFABF7-3E31-4601-A012-FA6DCC012FE4}" srcOrd="1" destOrd="1" presId="urn:microsoft.com/office/officeart/2005/8/layout/cycle4#2"/>
    <dgm:cxn modelId="{ECD13B70-F923-4252-BE6D-BD46E3EBF18E}" type="presOf" srcId="{0CB62E52-661B-4181-916E-D0400B7A8AD9}" destId="{A5008BF1-EF9D-42C2-BE82-00D10F092022}" srcOrd="1" destOrd="6" presId="urn:microsoft.com/office/officeart/2005/8/layout/cycle4#2"/>
    <dgm:cxn modelId="{58695BFD-C5FE-47D6-B731-FBAA75B8B750}" srcId="{B31E240E-CEF4-4AA9-A848-D76AA7212A24}" destId="{341786A6-92BC-4D8A-8842-FB8B4C0129DA}" srcOrd="2" destOrd="0" parTransId="{4591D162-84CE-474C-A0C7-AA3AD5D37FEF}" sibTransId="{F8344367-5212-46D9-BA22-8C767117AEBD}"/>
    <dgm:cxn modelId="{EB29E8C3-A4E9-4518-A276-144BE42AA4AF}" type="presOf" srcId="{F2E3707A-6CCA-4C48-ACE7-625A2975B648}" destId="{EBEB6430-8EF1-4019-A2D2-6024FB041713}" srcOrd="0" destOrd="5" presId="urn:microsoft.com/office/officeart/2005/8/layout/cycle4#2"/>
    <dgm:cxn modelId="{08FB97BF-3890-45FA-9CBA-76B1540E6D38}" srcId="{B31E240E-CEF4-4AA9-A848-D76AA7212A24}" destId="{CB5E4938-BDDC-406C-A1C7-F85D36546714}" srcOrd="4" destOrd="0" parTransId="{6DB385D4-73AB-40FC-B361-DDF2DD42BC6D}" sibTransId="{7C0C4471-4FDC-4EA9-B93D-4C85BDF53363}"/>
    <dgm:cxn modelId="{82D44E99-5EC4-4AC4-891D-4F03043AA0A4}" type="presOf" srcId="{1C396D3B-1FB3-4267-B894-3CB6647CF894}" destId="{E2EFABF7-3E31-4601-A012-FA6DCC012FE4}" srcOrd="1" destOrd="2" presId="urn:microsoft.com/office/officeart/2005/8/layout/cycle4#2"/>
    <dgm:cxn modelId="{A89224C8-E626-4343-817E-50D1AB058DE0}" type="presOf" srcId="{10CF4011-EE41-4520-91E2-47F8F1CF6AEF}" destId="{EBEB6430-8EF1-4019-A2D2-6024FB041713}" srcOrd="0" destOrd="0" presId="urn:microsoft.com/office/officeart/2005/8/layout/cycle4#2"/>
    <dgm:cxn modelId="{A0507378-F89D-48A6-B56A-C46DD2501259}" type="presOf" srcId="{0CB62E52-661B-4181-916E-D0400B7A8AD9}" destId="{FC321E63-7D9D-4B9F-A606-EA8719CA26C5}" srcOrd="0" destOrd="6" presId="urn:microsoft.com/office/officeart/2005/8/layout/cycle4#2"/>
    <dgm:cxn modelId="{D38822A0-FA90-4008-B001-3B9D87B0EE7B}" srcId="{145B13C7-887E-4FF7-90DB-784FDAC6EB64}" destId="{F2E3707A-6CCA-4C48-ACE7-625A2975B648}" srcOrd="5" destOrd="0" parTransId="{DD9F9979-5915-47E3-85AD-BEB3A44BD709}" sibTransId="{43D642A6-18A1-421C-9694-692C11B6B4A5}"/>
    <dgm:cxn modelId="{88CCCE12-7586-4A0F-AE71-D036D070D537}" type="presOf" srcId="{F803D005-223B-4220-9600-32D9B2F17D27}" destId="{A274DCF0-EA53-44D0-B657-7FDBF9AE718E}" srcOrd="1" destOrd="7" presId="urn:microsoft.com/office/officeart/2005/8/layout/cycle4#2"/>
    <dgm:cxn modelId="{C93E6B0B-9C19-4C47-B42A-4344B7B84BD5}" type="presOf" srcId="{549F44B4-7537-4872-8F5F-CE099FF5712F}" destId="{A5008BF1-EF9D-42C2-BE82-00D10F092022}" srcOrd="1" destOrd="2" presId="urn:microsoft.com/office/officeart/2005/8/layout/cycle4#2"/>
    <dgm:cxn modelId="{335C97F3-EF8C-4BBA-8954-2E90A34E924D}" type="presOf" srcId="{549F44B4-7537-4872-8F5F-CE099FF5712F}" destId="{FC321E63-7D9D-4B9F-A606-EA8719CA26C5}" srcOrd="0" destOrd="2" presId="urn:microsoft.com/office/officeart/2005/8/layout/cycle4#2"/>
    <dgm:cxn modelId="{ACDA84CE-3191-4C93-A0A9-615B1AAD22E8}" srcId="{1A068076-489D-45DA-A58A-45605CC9277B}" destId="{2FADA934-B986-43EE-BADE-3E8662360D5C}" srcOrd="5" destOrd="0" parTransId="{CC314153-D876-4D24-AA9B-666A84F159B8}" sibTransId="{8C7ABD73-E5D2-44F7-B3B4-A15D5480FA9B}"/>
    <dgm:cxn modelId="{C987A002-27D1-4CE8-97ED-FEFF61CFDBAA}" srcId="{1CB9CB0C-A2FA-423A-9EC7-0FDE2B3F85CC}" destId="{145B13C7-887E-4FF7-90DB-784FDAC6EB64}" srcOrd="0" destOrd="0" parTransId="{28FD25EC-D7A8-4CC1-AD54-BAE8F73C4082}" sibTransId="{73755916-F146-4027-B8EB-A2467F9C4095}"/>
    <dgm:cxn modelId="{C0D0D246-80DB-4FED-A8A5-D6D15E05A625}" type="presOf" srcId="{27E8AA89-7CE9-4FAA-A857-621CC7B74D95}" destId="{A5008BF1-EF9D-42C2-BE82-00D10F092022}" srcOrd="1" destOrd="3" presId="urn:microsoft.com/office/officeart/2005/8/layout/cycle4#2"/>
    <dgm:cxn modelId="{13F3A97E-93F2-4C07-B34C-0EC7F3D2421B}" srcId="{B31E240E-CEF4-4AA9-A848-D76AA7212A24}" destId="{60368442-0E4A-46BE-B23B-302CEB152425}" srcOrd="1" destOrd="0" parTransId="{5FEE40CE-55CA-4370-A644-A798037A77AD}" sibTransId="{D88B9311-088E-4D7B-A6C3-8C4C7E3EED8F}"/>
    <dgm:cxn modelId="{981CFA0F-20A7-4C0C-8333-5C9B61CEBCE6}" type="presOf" srcId="{8BA9243C-8C7C-4BFB-AD0B-037010E83060}" destId="{FC321E63-7D9D-4B9F-A606-EA8719CA26C5}" srcOrd="0" destOrd="1" presId="urn:microsoft.com/office/officeart/2005/8/layout/cycle4#2"/>
    <dgm:cxn modelId="{4064D302-1D31-4225-8504-04192169C688}" type="presOf" srcId="{84437B6B-4740-4727-B5D5-2F396C0E18FE}" destId="{54C2ED5A-7ABD-4F9C-91EA-682E4A9A1951}" srcOrd="0" destOrd="0" presId="urn:microsoft.com/office/officeart/2005/8/layout/cycle4#2"/>
    <dgm:cxn modelId="{4E9EFCD3-8AFD-41EB-A67B-93D2F1433365}" type="presOf" srcId="{AABB1E09-9CD4-49AE-9494-B2F793A83423}" destId="{A274DCF0-EA53-44D0-B657-7FDBF9AE718E}" srcOrd="1" destOrd="1" presId="urn:microsoft.com/office/officeart/2005/8/layout/cycle4#2"/>
    <dgm:cxn modelId="{CCBE1A24-B944-4267-A46A-0F54A264EFF6}" srcId="{1CB9CB0C-A2FA-423A-9EC7-0FDE2B3F85CC}" destId="{1A068076-489D-45DA-A58A-45605CC9277B}" srcOrd="2" destOrd="0" parTransId="{82C0BC55-9366-45F4-B816-666063902C13}" sibTransId="{7EBF633A-C897-4BB6-9010-082772715788}"/>
    <dgm:cxn modelId="{2CE185CA-F4D0-408B-A2D2-3C1993EC6390}" type="presOf" srcId="{3CAE872E-FF66-4008-A3B0-0CD0E69C7588}" destId="{54C2ED5A-7ABD-4F9C-91EA-682E4A9A1951}" srcOrd="0" destOrd="3" presId="urn:microsoft.com/office/officeart/2005/8/layout/cycle4#2"/>
    <dgm:cxn modelId="{05135A9C-C00D-4626-AC55-C403D1EBB2EE}" type="presOf" srcId="{1CB9CB0C-A2FA-423A-9EC7-0FDE2B3F85CC}" destId="{2A9FA4D0-003F-42DD-AF52-0CEF716877A7}" srcOrd="0" destOrd="0" presId="urn:microsoft.com/office/officeart/2005/8/layout/cycle4#2"/>
    <dgm:cxn modelId="{4E8D6158-4A19-4045-830F-1B25E1B89FF2}" type="presOf" srcId="{27E8AA89-7CE9-4FAA-A857-621CC7B74D95}" destId="{FC321E63-7D9D-4B9F-A606-EA8719CA26C5}" srcOrd="0" destOrd="3" presId="urn:microsoft.com/office/officeart/2005/8/layout/cycle4#2"/>
    <dgm:cxn modelId="{4D0C9CF4-379B-43DE-B798-7B8D33EAF5E1}" type="presOf" srcId="{023DE0D2-81B4-410E-A658-D6D675252871}" destId="{A274DCF0-EA53-44D0-B657-7FDBF9AE718E}" srcOrd="1" destOrd="2" presId="urn:microsoft.com/office/officeart/2005/8/layout/cycle4#2"/>
    <dgm:cxn modelId="{06763062-722E-4485-A12C-0896652A5264}" srcId="{87F9C8F8-0669-49B0-812D-0E3050D53D44}" destId="{27E8AA89-7CE9-4FAA-A857-621CC7B74D95}" srcOrd="3" destOrd="0" parTransId="{EE2EBC4A-9AAC-4B6A-8A8E-8BB7C04C4A47}" sibTransId="{7B69910F-2374-4A17-8B81-BA83EFC2B7F1}"/>
    <dgm:cxn modelId="{3965397B-6A84-4EBB-9126-D0812DB0D76A}" type="presOf" srcId="{F803D005-223B-4220-9600-32D9B2F17D27}" destId="{8509ABF6-3F5F-489A-B1FE-B8D1C89B0295}" srcOrd="0" destOrd="7" presId="urn:microsoft.com/office/officeart/2005/8/layout/cycle4#2"/>
    <dgm:cxn modelId="{1063E1FB-26BE-4B10-A9CA-F72874EA29DE}" type="presOf" srcId="{63A782CC-6DFE-4FCD-8130-0C97B7DDD546}" destId="{EBEB6430-8EF1-4019-A2D2-6024FB041713}" srcOrd="0" destOrd="6" presId="urn:microsoft.com/office/officeart/2005/8/layout/cycle4#2"/>
    <dgm:cxn modelId="{E876CA91-13FE-44A7-8415-C6BBE282CD8D}" type="presOf" srcId="{1E960507-BF76-47EF-A1B8-3EFFDDDD18C3}" destId="{8509ABF6-3F5F-489A-B1FE-B8D1C89B0295}" srcOrd="0" destOrd="3" presId="urn:microsoft.com/office/officeart/2005/8/layout/cycle4#2"/>
    <dgm:cxn modelId="{52FD8EA3-C97B-4BCC-8A60-4E1FC869ED22}" type="presOf" srcId="{EE4E3A65-1069-4381-A4AA-558E3CF0222E}" destId="{A274DCF0-EA53-44D0-B657-7FDBF9AE718E}" srcOrd="1" destOrd="0" presId="urn:microsoft.com/office/officeart/2005/8/layout/cycle4#2"/>
    <dgm:cxn modelId="{20E76BD5-55F4-40E4-9C41-7B452D361DF2}" type="presOf" srcId="{341786A6-92BC-4D8A-8842-FB8B4C0129DA}" destId="{30353F3E-C058-4C28-AE48-667795F30018}" srcOrd="1" destOrd="2" presId="urn:microsoft.com/office/officeart/2005/8/layout/cycle4#2"/>
    <dgm:cxn modelId="{9B232123-E2D6-4FDD-9C50-52E396E7E75D}" srcId="{1CB9CB0C-A2FA-423A-9EC7-0FDE2B3F85CC}" destId="{87F9C8F8-0669-49B0-812D-0E3050D53D44}" srcOrd="1" destOrd="0" parTransId="{3C2F1173-A4BF-4F17-A7DF-B05683B7B9A0}" sibTransId="{A327009A-0911-4B98-BBF6-AADE776BDD1A}"/>
    <dgm:cxn modelId="{16C980F6-2F65-43EE-B948-7A9FEB545049}" type="presOf" srcId="{023DE0D2-81B4-410E-A658-D6D675252871}" destId="{8509ABF6-3F5F-489A-B1FE-B8D1C89B0295}" srcOrd="0" destOrd="2" presId="urn:microsoft.com/office/officeart/2005/8/layout/cycle4#2"/>
    <dgm:cxn modelId="{6AAAB1EE-BBB5-41D2-B69C-8816F6EE6552}" srcId="{145B13C7-887E-4FF7-90DB-784FDAC6EB64}" destId="{9864655F-C9BF-428D-BDE3-E28A4B8CF02B}" srcOrd="3" destOrd="0" parTransId="{C87824D3-FF54-4888-B924-C91416DF4A67}" sibTransId="{E41E1596-54CB-4469-9C71-CA32685A8BD6}"/>
    <dgm:cxn modelId="{86DDD676-A34C-4738-A7DB-5EFE25707471}" type="presOf" srcId="{EE4E3A65-1069-4381-A4AA-558E3CF0222E}" destId="{8509ABF6-3F5F-489A-B1FE-B8D1C89B0295}" srcOrd="0" destOrd="0" presId="urn:microsoft.com/office/officeart/2005/8/layout/cycle4#2"/>
    <dgm:cxn modelId="{7B5FC96B-BF59-4F11-A1C2-DBE7F4FC5FED}" srcId="{1A068076-489D-45DA-A58A-45605CC9277B}" destId="{AA1CC894-063E-4E2B-A581-41526A9B6D0A}" srcOrd="4" destOrd="0" parTransId="{3B57EF7D-3967-4CDE-A0E0-E9D94A2ECEC1}" sibTransId="{0A31EE1D-1970-4362-BF1B-89A088D798AB}"/>
    <dgm:cxn modelId="{E6FA295F-A2D0-4245-B4EE-763F643351DC}" srcId="{B31E240E-CEF4-4AA9-A848-D76AA7212A24}" destId="{3CAE872E-FF66-4008-A3B0-0CD0E69C7588}" srcOrd="3" destOrd="0" parTransId="{B0BE1437-9967-484A-A794-0EF280D238F9}" sibTransId="{B37F6860-C734-4DB4-937E-FBF1C318F903}"/>
    <dgm:cxn modelId="{075457A7-CC1B-4B23-8BAC-8DADC37B4C91}" type="presOf" srcId="{AABB1E09-9CD4-49AE-9494-B2F793A83423}" destId="{8509ABF6-3F5F-489A-B1FE-B8D1C89B0295}" srcOrd="0" destOrd="1" presId="urn:microsoft.com/office/officeart/2005/8/layout/cycle4#2"/>
    <dgm:cxn modelId="{3DEC0437-D968-4327-B7CE-1BF9785B4E37}" srcId="{1A068076-489D-45DA-A58A-45605CC9277B}" destId="{5741FA2B-B3DA-4F33-8E28-3DA085053270}" srcOrd="6" destOrd="0" parTransId="{06442860-A9DA-423C-A62C-20DA49449A56}" sibTransId="{E498C889-B1AC-4B69-9828-08ACC38E567F}"/>
    <dgm:cxn modelId="{F9212737-B48B-48D4-A201-248805AA140D}" srcId="{1A068076-489D-45DA-A58A-45605CC9277B}" destId="{023DE0D2-81B4-410E-A658-D6D675252871}" srcOrd="2" destOrd="0" parTransId="{7D340641-3EDB-448C-83C5-2FD5509B5B5D}" sibTransId="{6C9178F3-A29F-4E7F-A867-44F4FAEB2B4C}"/>
    <dgm:cxn modelId="{4CB863CF-5ACF-408C-8F3E-41FBA606D5DF}" type="presOf" srcId="{8BA9243C-8C7C-4BFB-AD0B-037010E83060}" destId="{A5008BF1-EF9D-42C2-BE82-00D10F092022}" srcOrd="1" destOrd="1" presId="urn:microsoft.com/office/officeart/2005/8/layout/cycle4#2"/>
    <dgm:cxn modelId="{BF6EC022-7DB9-4AE5-995E-B256909EC7FA}" type="presOf" srcId="{0AE78589-648A-4805-8384-E0B6E524585F}" destId="{EBEB6430-8EF1-4019-A2D2-6024FB041713}" srcOrd="0" destOrd="4" presId="urn:microsoft.com/office/officeart/2005/8/layout/cycle4#2"/>
    <dgm:cxn modelId="{2F2FB9B8-E5FE-4955-9276-6C77D1C0DD16}" srcId="{87F9C8F8-0669-49B0-812D-0E3050D53D44}" destId="{8BAB8940-87C6-4D5B-9BD9-0335CDCE9FEB}" srcOrd="0" destOrd="0" parTransId="{90A06412-B49E-4643-A50C-FB94D7CACDBF}" sibTransId="{86C5F87C-5DE5-4F3A-BD36-8B22B67310C2}"/>
    <dgm:cxn modelId="{B72FA41D-C273-4550-9F1D-72916EE313B1}" type="presOf" srcId="{1C396D3B-1FB3-4267-B894-3CB6647CF894}" destId="{EBEB6430-8EF1-4019-A2D2-6024FB041713}" srcOrd="0" destOrd="2" presId="urn:microsoft.com/office/officeart/2005/8/layout/cycle4#2"/>
    <dgm:cxn modelId="{413BFF6D-8EA7-4B36-8039-DC670131869B}" type="presOf" srcId="{AA1CC894-063E-4E2B-A581-41526A9B6D0A}" destId="{8509ABF6-3F5F-489A-B1FE-B8D1C89B0295}" srcOrd="0" destOrd="4" presId="urn:microsoft.com/office/officeart/2005/8/layout/cycle4#2"/>
    <dgm:cxn modelId="{35B97ED6-F16E-44D7-919E-B6DBFA29F659}" type="presOf" srcId="{B1787FBB-2648-47CD-BD37-B28F9C558941}" destId="{EBEB6430-8EF1-4019-A2D2-6024FB041713}" srcOrd="0" destOrd="1" presId="urn:microsoft.com/office/officeart/2005/8/layout/cycle4#2"/>
    <dgm:cxn modelId="{F3872855-F0CC-45F6-A230-69B0FC0C28A4}" type="presOf" srcId="{60368442-0E4A-46BE-B23B-302CEB152425}" destId="{54C2ED5A-7ABD-4F9C-91EA-682E4A9A1951}" srcOrd="0" destOrd="1" presId="urn:microsoft.com/office/officeart/2005/8/layout/cycle4#2"/>
    <dgm:cxn modelId="{A9BFBF98-9BD8-4F4A-8D29-1C1037F69421}" srcId="{87F9C8F8-0669-49B0-812D-0E3050D53D44}" destId="{549F44B4-7537-4872-8F5F-CE099FF5712F}" srcOrd="2" destOrd="0" parTransId="{09BBEFF1-248A-465F-8BF8-37236C4B993F}" sibTransId="{45FD564B-D8E7-4F2A-9A9D-FB9B6BB60CDB}"/>
    <dgm:cxn modelId="{6D93E06B-EBB9-44C4-B676-AE1E2096D4F4}" srcId="{1CB9CB0C-A2FA-423A-9EC7-0FDE2B3F85CC}" destId="{B31E240E-CEF4-4AA9-A848-D76AA7212A24}" srcOrd="3" destOrd="0" parTransId="{42009CBB-7A6E-4D01-9D89-E3B6FC014F07}" sibTransId="{0474B2CB-13D3-46C0-88BD-6DD236CC832F}"/>
    <dgm:cxn modelId="{C413D2CD-C982-4BF4-AF5A-629D604E1475}" type="presOf" srcId="{5741FA2B-B3DA-4F33-8E28-3DA085053270}" destId="{8509ABF6-3F5F-489A-B1FE-B8D1C89B0295}" srcOrd="0" destOrd="6" presId="urn:microsoft.com/office/officeart/2005/8/layout/cycle4#2"/>
    <dgm:cxn modelId="{018EFFA9-712E-48B9-9F72-52B35CBB8EEC}" type="presOf" srcId="{CB5E4938-BDDC-406C-A1C7-F85D36546714}" destId="{54C2ED5A-7ABD-4F9C-91EA-682E4A9A1951}" srcOrd="0" destOrd="4" presId="urn:microsoft.com/office/officeart/2005/8/layout/cycle4#2"/>
    <dgm:cxn modelId="{ADAF4E1F-3F69-4BAA-A9F5-D8FF8AA5AB18}" srcId="{1A068076-489D-45DA-A58A-45605CC9277B}" destId="{1E960507-BF76-47EF-A1B8-3EFFDDDD18C3}" srcOrd="3" destOrd="0" parTransId="{1D6F5AA4-5418-405F-9AB2-9DF7ADC96D6F}" sibTransId="{A78E1F43-6701-486D-8C35-0960909456DC}"/>
    <dgm:cxn modelId="{2EFB0482-4FE4-4E5B-A263-8C60048770F6}" type="presOf" srcId="{2FADA934-B986-43EE-BADE-3E8662360D5C}" destId="{8509ABF6-3F5F-489A-B1FE-B8D1C89B0295}" srcOrd="0" destOrd="5" presId="urn:microsoft.com/office/officeart/2005/8/layout/cycle4#2"/>
    <dgm:cxn modelId="{0D1C2BC6-584C-4557-B4ED-95311F184B32}" type="presOf" srcId="{341786A6-92BC-4D8A-8842-FB8B4C0129DA}" destId="{54C2ED5A-7ABD-4F9C-91EA-682E4A9A1951}" srcOrd="0" destOrd="2" presId="urn:microsoft.com/office/officeart/2005/8/layout/cycle4#2"/>
    <dgm:cxn modelId="{1793DD32-BC2E-47E6-B783-92F856F4831E}" srcId="{87F9C8F8-0669-49B0-812D-0E3050D53D44}" destId="{A5747B2A-A9F5-434D-AF78-97ED00E42755}" srcOrd="5" destOrd="0" parTransId="{63FC3757-2C3B-47DB-BB3A-8BF88F739110}" sibTransId="{5315C7E7-0AD3-4A0C-9C84-79F3F77CB58B}"/>
    <dgm:cxn modelId="{E3083EB7-03B6-417C-903D-F4E41CEFA275}" srcId="{1A068076-489D-45DA-A58A-45605CC9277B}" destId="{AABB1E09-9CD4-49AE-9494-B2F793A83423}" srcOrd="1" destOrd="0" parTransId="{ED2BFFA1-961B-41B5-8F1D-E8F0DD4231E5}" sibTransId="{C60ECEAF-E182-4C55-9ADE-E9A36DB21C9C}"/>
    <dgm:cxn modelId="{C472C96E-A9B2-4E4F-AF9E-1F1E97CF5D12}" type="presOf" srcId="{8BAB8940-87C6-4D5B-9BD9-0335CDCE9FEB}" destId="{A5008BF1-EF9D-42C2-BE82-00D10F092022}" srcOrd="1" destOrd="0" presId="urn:microsoft.com/office/officeart/2005/8/layout/cycle4#2"/>
    <dgm:cxn modelId="{F031BD2B-527D-4A77-B66D-626803EBDA84}" srcId="{87F9C8F8-0669-49B0-812D-0E3050D53D44}" destId="{22B590AB-32E0-4CB0-9432-ECB448E6C2B2}" srcOrd="4" destOrd="0" parTransId="{8F9D4B6B-B756-477E-B53E-95E9BCE00513}" sibTransId="{409D7AAC-1AF8-411F-9BA1-5B22766C8561}"/>
    <dgm:cxn modelId="{88898482-6B30-46F9-9C96-F7A085B0D55D}" type="presOf" srcId="{A5747B2A-A9F5-434D-AF78-97ED00E42755}" destId="{FC321E63-7D9D-4B9F-A606-EA8719CA26C5}" srcOrd="0" destOrd="5" presId="urn:microsoft.com/office/officeart/2005/8/layout/cycle4#2"/>
    <dgm:cxn modelId="{9FAF2E3F-FDCA-4309-AD4B-E8175DB6C77B}" type="presParOf" srcId="{2A9FA4D0-003F-42DD-AF52-0CEF716877A7}" destId="{E833B0D4-71B2-4755-91AB-A849B7CD56B4}" srcOrd="0" destOrd="0" presId="urn:microsoft.com/office/officeart/2005/8/layout/cycle4#2"/>
    <dgm:cxn modelId="{2E559D5A-046A-4391-BD1D-70463935474E}" type="presParOf" srcId="{E833B0D4-71B2-4755-91AB-A849B7CD56B4}" destId="{0C0F996C-729C-491C-91E0-2CF982757774}" srcOrd="0" destOrd="0" presId="urn:microsoft.com/office/officeart/2005/8/layout/cycle4#2"/>
    <dgm:cxn modelId="{A97810BF-C7A0-45D0-BFF7-9D8841E17346}" type="presParOf" srcId="{0C0F996C-729C-491C-91E0-2CF982757774}" destId="{EBEB6430-8EF1-4019-A2D2-6024FB041713}" srcOrd="0" destOrd="0" presId="urn:microsoft.com/office/officeart/2005/8/layout/cycle4#2"/>
    <dgm:cxn modelId="{20F9F64A-5344-4D2C-AADA-18453C1E4E84}" type="presParOf" srcId="{0C0F996C-729C-491C-91E0-2CF982757774}" destId="{E2EFABF7-3E31-4601-A012-FA6DCC012FE4}" srcOrd="1" destOrd="0" presId="urn:microsoft.com/office/officeart/2005/8/layout/cycle4#2"/>
    <dgm:cxn modelId="{AA4E44BB-856C-4410-A810-25AFAF616FF9}" type="presParOf" srcId="{E833B0D4-71B2-4755-91AB-A849B7CD56B4}" destId="{1447BD5A-4760-4188-B834-F64B2C134DFA}" srcOrd="1" destOrd="0" presId="urn:microsoft.com/office/officeart/2005/8/layout/cycle4#2"/>
    <dgm:cxn modelId="{A044027E-9BD4-478B-BA6B-885B21F011E0}" type="presParOf" srcId="{1447BD5A-4760-4188-B834-F64B2C134DFA}" destId="{FC321E63-7D9D-4B9F-A606-EA8719CA26C5}" srcOrd="0" destOrd="0" presId="urn:microsoft.com/office/officeart/2005/8/layout/cycle4#2"/>
    <dgm:cxn modelId="{EE6C480A-E22D-47D0-872D-13B197123262}" type="presParOf" srcId="{1447BD5A-4760-4188-B834-F64B2C134DFA}" destId="{A5008BF1-EF9D-42C2-BE82-00D10F092022}" srcOrd="1" destOrd="0" presId="urn:microsoft.com/office/officeart/2005/8/layout/cycle4#2"/>
    <dgm:cxn modelId="{10A0F5AF-41F0-446F-9900-C10430FA2450}" type="presParOf" srcId="{E833B0D4-71B2-4755-91AB-A849B7CD56B4}" destId="{9DC4FAFE-C751-4979-880F-5188A8FA03DC}" srcOrd="2" destOrd="0" presId="urn:microsoft.com/office/officeart/2005/8/layout/cycle4#2"/>
    <dgm:cxn modelId="{196AC19F-D849-46A9-BD4E-7DBB2F904960}" type="presParOf" srcId="{9DC4FAFE-C751-4979-880F-5188A8FA03DC}" destId="{8509ABF6-3F5F-489A-B1FE-B8D1C89B0295}" srcOrd="0" destOrd="0" presId="urn:microsoft.com/office/officeart/2005/8/layout/cycle4#2"/>
    <dgm:cxn modelId="{7E1A807E-905C-43EF-89DD-ACEC2EE1F61D}" type="presParOf" srcId="{9DC4FAFE-C751-4979-880F-5188A8FA03DC}" destId="{A274DCF0-EA53-44D0-B657-7FDBF9AE718E}" srcOrd="1" destOrd="0" presId="urn:microsoft.com/office/officeart/2005/8/layout/cycle4#2"/>
    <dgm:cxn modelId="{EB3EC1B1-9F51-474C-A820-AE9AD9F49E44}" type="presParOf" srcId="{E833B0D4-71B2-4755-91AB-A849B7CD56B4}" destId="{63B95607-B863-41B3-BDC8-C7BF4BD711F7}" srcOrd="3" destOrd="0" presId="urn:microsoft.com/office/officeart/2005/8/layout/cycle4#2"/>
    <dgm:cxn modelId="{24CA14A6-9FAD-4720-A2CB-73A0E1142810}" type="presParOf" srcId="{63B95607-B863-41B3-BDC8-C7BF4BD711F7}" destId="{54C2ED5A-7ABD-4F9C-91EA-682E4A9A1951}" srcOrd="0" destOrd="0" presId="urn:microsoft.com/office/officeart/2005/8/layout/cycle4#2"/>
    <dgm:cxn modelId="{955BEB9A-B5E3-4B91-9EA4-CE310E1338C8}" type="presParOf" srcId="{63B95607-B863-41B3-BDC8-C7BF4BD711F7}" destId="{30353F3E-C058-4C28-AE48-667795F30018}" srcOrd="1" destOrd="0" presId="urn:microsoft.com/office/officeart/2005/8/layout/cycle4#2"/>
    <dgm:cxn modelId="{CDACDE44-554C-4C71-8DDA-28C9CF3B4DFF}" type="presParOf" srcId="{E833B0D4-71B2-4755-91AB-A849B7CD56B4}" destId="{C0162CA8-513E-448C-88CD-42237481B3F0}" srcOrd="4" destOrd="0" presId="urn:microsoft.com/office/officeart/2005/8/layout/cycle4#2"/>
    <dgm:cxn modelId="{2B42AB47-9539-44B6-A74D-4ADFFBBF9623}" type="presParOf" srcId="{2A9FA4D0-003F-42DD-AF52-0CEF716877A7}" destId="{73F8460A-FFBB-4A31-B068-7237C4036F67}" srcOrd="1" destOrd="0" presId="urn:microsoft.com/office/officeart/2005/8/layout/cycle4#2"/>
    <dgm:cxn modelId="{88C39290-49D6-4AFA-970E-59F5B7159167}" type="presParOf" srcId="{73F8460A-FFBB-4A31-B068-7237C4036F67}" destId="{10628155-F15B-4DDB-856A-487591982B9C}" srcOrd="0" destOrd="0" presId="urn:microsoft.com/office/officeart/2005/8/layout/cycle4#2"/>
    <dgm:cxn modelId="{0D9B670F-B93D-4E20-B28C-5CBBE08F87B8}" type="presParOf" srcId="{73F8460A-FFBB-4A31-B068-7237C4036F67}" destId="{0672C3AD-C5BB-47FE-93C9-0B5B846A228C}" srcOrd="1" destOrd="0" presId="urn:microsoft.com/office/officeart/2005/8/layout/cycle4#2"/>
    <dgm:cxn modelId="{0F344C73-EF9A-4DAB-A470-99E2F209E77A}" type="presParOf" srcId="{73F8460A-FFBB-4A31-B068-7237C4036F67}" destId="{239F33FA-834F-4554-9225-C4D927103496}" srcOrd="2" destOrd="0" presId="urn:microsoft.com/office/officeart/2005/8/layout/cycle4#2"/>
    <dgm:cxn modelId="{0A4C81A3-8E9B-4AD7-89AA-F24844931668}" type="presParOf" srcId="{73F8460A-FFBB-4A31-B068-7237C4036F67}" destId="{BEDB494F-2A32-4DC3-9F6E-969FA2409AF4}" srcOrd="3" destOrd="0" presId="urn:microsoft.com/office/officeart/2005/8/layout/cycle4#2"/>
    <dgm:cxn modelId="{9168DC63-7E20-4E43-8C89-7369D5E6CD6E}" type="presParOf" srcId="{73F8460A-FFBB-4A31-B068-7237C4036F67}" destId="{D2E2210B-A16E-4655-A826-FBF396D9D170}" srcOrd="4" destOrd="0" presId="urn:microsoft.com/office/officeart/2005/8/layout/cycle4#2"/>
    <dgm:cxn modelId="{A8199454-26C8-4FF1-BB19-3BC3A82A7BB9}" type="presParOf" srcId="{2A9FA4D0-003F-42DD-AF52-0CEF716877A7}" destId="{C3A289DF-5C0E-4392-B783-8F03F1BFEDDF}" srcOrd="2" destOrd="0" presId="urn:microsoft.com/office/officeart/2005/8/layout/cycle4#2"/>
    <dgm:cxn modelId="{E2637194-FFEA-492B-8B06-7A1279548528}" type="presParOf" srcId="{2A9FA4D0-003F-42DD-AF52-0CEF716877A7}" destId="{34D0ED56-679B-4BA1-8F26-802623A271C1}" srcOrd="3" destOrd="0" presId="urn:microsoft.com/office/officeart/2005/8/layout/cycle4#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CB9CB0C-A2FA-423A-9EC7-0FDE2B3F85CC}" type="doc">
      <dgm:prSet loTypeId="urn:microsoft.com/office/officeart/2005/8/layout/cycle4#3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45B13C7-887E-4FF7-90DB-784FDAC6EB64}">
      <dgm:prSet phldrT="[Текст]" custT="1"/>
      <dgm:spPr/>
      <dgm:t>
        <a:bodyPr/>
        <a:lstStyle/>
        <a:p>
          <a:r>
            <a:rPr lang="ru-RU" sz="1600" dirty="0" smtClean="0"/>
            <a:t>Социальная сфера</a:t>
          </a:r>
          <a:endParaRPr lang="ru-RU" sz="1600" dirty="0"/>
        </a:p>
      </dgm:t>
    </dgm:pt>
    <dgm:pt modelId="{28FD25EC-D7A8-4CC1-AD54-BAE8F73C4082}" type="parTrans" cxnId="{C987A002-27D1-4CE8-97ED-FEFF61CFDBAA}">
      <dgm:prSet/>
      <dgm:spPr/>
      <dgm:t>
        <a:bodyPr/>
        <a:lstStyle/>
        <a:p>
          <a:endParaRPr lang="ru-RU"/>
        </a:p>
      </dgm:t>
    </dgm:pt>
    <dgm:pt modelId="{73755916-F146-4027-B8EB-A2467F9C4095}" type="sibTrans" cxnId="{C987A002-27D1-4CE8-97ED-FEFF61CFDBAA}">
      <dgm:prSet/>
      <dgm:spPr/>
      <dgm:t>
        <a:bodyPr/>
        <a:lstStyle/>
        <a:p>
          <a:endParaRPr lang="ru-RU"/>
        </a:p>
      </dgm:t>
    </dgm:pt>
    <dgm:pt modelId="{10CF4011-EE41-4520-91E2-47F8F1CF6AEF}">
      <dgm:prSet phldrT="[Текст]"/>
      <dgm:spPr/>
      <dgm:t>
        <a:bodyPr/>
        <a:lstStyle/>
        <a:p>
          <a:r>
            <a:rPr lang="ru-RU" dirty="0" smtClean="0"/>
            <a:t>Образование;</a:t>
          </a:r>
          <a:endParaRPr lang="ru-RU" dirty="0"/>
        </a:p>
      </dgm:t>
    </dgm:pt>
    <dgm:pt modelId="{03D0D944-F778-4C0D-92DA-2AFD11506B72}" type="parTrans" cxnId="{C3C58648-D677-4B84-BA69-735B26FB77D9}">
      <dgm:prSet/>
      <dgm:spPr/>
      <dgm:t>
        <a:bodyPr/>
        <a:lstStyle/>
        <a:p>
          <a:endParaRPr lang="ru-RU"/>
        </a:p>
      </dgm:t>
    </dgm:pt>
    <dgm:pt modelId="{17F2C807-ECDD-4D9C-AA07-FB5B505C65BC}" type="sibTrans" cxnId="{C3C58648-D677-4B84-BA69-735B26FB77D9}">
      <dgm:prSet/>
      <dgm:spPr/>
      <dgm:t>
        <a:bodyPr/>
        <a:lstStyle/>
        <a:p>
          <a:endParaRPr lang="ru-RU"/>
        </a:p>
      </dgm:t>
    </dgm:pt>
    <dgm:pt modelId="{87F9C8F8-0669-49B0-812D-0E3050D53D44}">
      <dgm:prSet phldrT="[Текст]" custT="1"/>
      <dgm:spPr/>
      <dgm:t>
        <a:bodyPr/>
        <a:lstStyle/>
        <a:p>
          <a:r>
            <a:rPr lang="ru-RU" sz="1600" dirty="0" smtClean="0"/>
            <a:t>Экономика и </a:t>
          </a:r>
          <a:r>
            <a:rPr lang="ru-RU" sz="1600" dirty="0" err="1" smtClean="0"/>
            <a:t>предприни-мательство</a:t>
          </a:r>
          <a:endParaRPr lang="ru-RU" sz="1600" dirty="0"/>
        </a:p>
      </dgm:t>
    </dgm:pt>
    <dgm:pt modelId="{3C2F1173-A4BF-4F17-A7DF-B05683B7B9A0}" type="parTrans" cxnId="{9B232123-E2D6-4FDD-9C50-52E396E7E75D}">
      <dgm:prSet/>
      <dgm:spPr/>
      <dgm:t>
        <a:bodyPr/>
        <a:lstStyle/>
        <a:p>
          <a:endParaRPr lang="ru-RU"/>
        </a:p>
      </dgm:t>
    </dgm:pt>
    <dgm:pt modelId="{A327009A-0911-4B98-BBF6-AADE776BDD1A}" type="sibTrans" cxnId="{9B232123-E2D6-4FDD-9C50-52E396E7E75D}">
      <dgm:prSet/>
      <dgm:spPr/>
      <dgm:t>
        <a:bodyPr/>
        <a:lstStyle/>
        <a:p>
          <a:endParaRPr lang="ru-RU"/>
        </a:p>
      </dgm:t>
    </dgm:pt>
    <dgm:pt modelId="{8BAB8940-87C6-4D5B-9BD9-0335CDCE9FEB}">
      <dgm:prSet phldrT="[Текст]" custT="1"/>
      <dgm:spPr/>
      <dgm:t>
        <a:bodyPr/>
        <a:lstStyle/>
        <a:p>
          <a:r>
            <a:rPr lang="ru-RU" sz="1100" dirty="0" smtClean="0"/>
            <a:t>Бизнес;</a:t>
          </a:r>
          <a:endParaRPr lang="ru-RU" sz="1100" dirty="0"/>
        </a:p>
      </dgm:t>
    </dgm:pt>
    <dgm:pt modelId="{90A06412-B49E-4643-A50C-FB94D7CACDBF}" type="parTrans" cxnId="{2F2FB9B8-E5FE-4955-9276-6C77D1C0DD16}">
      <dgm:prSet/>
      <dgm:spPr/>
      <dgm:t>
        <a:bodyPr/>
        <a:lstStyle/>
        <a:p>
          <a:endParaRPr lang="ru-RU"/>
        </a:p>
      </dgm:t>
    </dgm:pt>
    <dgm:pt modelId="{86C5F87C-5DE5-4F3A-BD36-8B22B67310C2}" type="sibTrans" cxnId="{2F2FB9B8-E5FE-4955-9276-6C77D1C0DD16}">
      <dgm:prSet/>
      <dgm:spPr/>
      <dgm:t>
        <a:bodyPr/>
        <a:lstStyle/>
        <a:p>
          <a:endParaRPr lang="ru-RU"/>
        </a:p>
      </dgm:t>
    </dgm:pt>
    <dgm:pt modelId="{1A068076-489D-45DA-A58A-45605CC9277B}">
      <dgm:prSet phldrT="[Текст]" custT="1"/>
      <dgm:spPr/>
      <dgm:t>
        <a:bodyPr/>
        <a:lstStyle/>
        <a:p>
          <a:pPr marL="0" indent="0"/>
          <a:r>
            <a:rPr lang="ru-RU" sz="1600" dirty="0" smtClean="0"/>
            <a:t>Экология и климатическая нейтральность</a:t>
          </a:r>
          <a:endParaRPr lang="ru-RU" sz="1600" dirty="0"/>
        </a:p>
      </dgm:t>
    </dgm:pt>
    <dgm:pt modelId="{82C0BC55-9366-45F4-B816-666063902C13}" type="parTrans" cxnId="{CCBE1A24-B944-4267-A46A-0F54A264EFF6}">
      <dgm:prSet/>
      <dgm:spPr/>
      <dgm:t>
        <a:bodyPr/>
        <a:lstStyle/>
        <a:p>
          <a:endParaRPr lang="ru-RU"/>
        </a:p>
      </dgm:t>
    </dgm:pt>
    <dgm:pt modelId="{7EBF633A-C897-4BB6-9010-082772715788}" type="sibTrans" cxnId="{CCBE1A24-B944-4267-A46A-0F54A264EFF6}">
      <dgm:prSet/>
      <dgm:spPr/>
      <dgm:t>
        <a:bodyPr/>
        <a:lstStyle/>
        <a:p>
          <a:endParaRPr lang="ru-RU"/>
        </a:p>
      </dgm:t>
    </dgm:pt>
    <dgm:pt modelId="{EE4E3A65-1069-4381-A4AA-558E3CF0222E}">
      <dgm:prSet phldrT="[Текст]"/>
      <dgm:spPr/>
      <dgm:t>
        <a:bodyPr/>
        <a:lstStyle/>
        <a:p>
          <a:r>
            <a:rPr lang="ru-RU" dirty="0" smtClean="0"/>
            <a:t>Экологи;</a:t>
          </a:r>
          <a:endParaRPr lang="ru-RU" dirty="0"/>
        </a:p>
      </dgm:t>
    </dgm:pt>
    <dgm:pt modelId="{561611FA-5956-418E-BF49-67035A5D8ECB}" type="parTrans" cxnId="{E9082EBD-E5DD-4896-8C8C-0DE53ACBBBDF}">
      <dgm:prSet/>
      <dgm:spPr/>
      <dgm:t>
        <a:bodyPr/>
        <a:lstStyle/>
        <a:p>
          <a:endParaRPr lang="ru-RU"/>
        </a:p>
      </dgm:t>
    </dgm:pt>
    <dgm:pt modelId="{5D53C1FF-ABF4-45F1-8560-2E77DF6F4D5E}" type="sibTrans" cxnId="{E9082EBD-E5DD-4896-8C8C-0DE53ACBBBDF}">
      <dgm:prSet/>
      <dgm:spPr/>
      <dgm:t>
        <a:bodyPr/>
        <a:lstStyle/>
        <a:p>
          <a:endParaRPr lang="ru-RU"/>
        </a:p>
      </dgm:t>
    </dgm:pt>
    <dgm:pt modelId="{B31E240E-CEF4-4AA9-A848-D76AA7212A24}">
      <dgm:prSet phldrT="[Текст]" custT="1"/>
      <dgm:spPr/>
      <dgm:t>
        <a:bodyPr/>
        <a:lstStyle/>
        <a:p>
          <a:r>
            <a:rPr lang="ru-RU" sz="1600" dirty="0" smtClean="0"/>
            <a:t>Общественное участие</a:t>
          </a:r>
          <a:endParaRPr lang="ru-RU" sz="1600" dirty="0"/>
        </a:p>
      </dgm:t>
    </dgm:pt>
    <dgm:pt modelId="{42009CBB-7A6E-4D01-9D89-E3B6FC014F07}" type="parTrans" cxnId="{6D93E06B-EBB9-44C4-B676-AE1E2096D4F4}">
      <dgm:prSet/>
      <dgm:spPr/>
      <dgm:t>
        <a:bodyPr/>
        <a:lstStyle/>
        <a:p>
          <a:endParaRPr lang="ru-RU"/>
        </a:p>
      </dgm:t>
    </dgm:pt>
    <dgm:pt modelId="{0474B2CB-13D3-46C0-88BD-6DD236CC832F}" type="sibTrans" cxnId="{6D93E06B-EBB9-44C4-B676-AE1E2096D4F4}">
      <dgm:prSet/>
      <dgm:spPr/>
      <dgm:t>
        <a:bodyPr/>
        <a:lstStyle/>
        <a:p>
          <a:endParaRPr lang="ru-RU"/>
        </a:p>
      </dgm:t>
    </dgm:pt>
    <dgm:pt modelId="{84437B6B-4740-4727-B5D5-2F396C0E18FE}">
      <dgm:prSet phldrT="[Текст]"/>
      <dgm:spPr/>
      <dgm:t>
        <a:bodyPr/>
        <a:lstStyle/>
        <a:p>
          <a:r>
            <a:rPr lang="ru-RU" dirty="0" smtClean="0"/>
            <a:t>Общественные советы; </a:t>
          </a:r>
          <a:endParaRPr lang="ru-RU" dirty="0"/>
        </a:p>
      </dgm:t>
    </dgm:pt>
    <dgm:pt modelId="{93CAE477-39DE-4486-8B4C-9787F84998DD}" type="parTrans" cxnId="{7F4859BA-A80E-4F27-B17A-F3EF8EB126F4}">
      <dgm:prSet/>
      <dgm:spPr/>
      <dgm:t>
        <a:bodyPr/>
        <a:lstStyle/>
        <a:p>
          <a:endParaRPr lang="ru-RU"/>
        </a:p>
      </dgm:t>
    </dgm:pt>
    <dgm:pt modelId="{918217A2-C087-42B6-B0F8-B39CFFCBEEFE}" type="sibTrans" cxnId="{7F4859BA-A80E-4F27-B17A-F3EF8EB126F4}">
      <dgm:prSet/>
      <dgm:spPr/>
      <dgm:t>
        <a:bodyPr/>
        <a:lstStyle/>
        <a:p>
          <a:endParaRPr lang="ru-RU"/>
        </a:p>
      </dgm:t>
    </dgm:pt>
    <dgm:pt modelId="{0CB62E52-661B-4181-916E-D0400B7A8AD9}">
      <dgm:prSet phldrT="[Текст]" custT="1"/>
      <dgm:spPr/>
      <dgm:t>
        <a:bodyPr/>
        <a:lstStyle/>
        <a:p>
          <a:endParaRPr lang="ru-RU" sz="1100" dirty="0"/>
        </a:p>
      </dgm:t>
    </dgm:pt>
    <dgm:pt modelId="{692CF922-D4F7-412E-862F-C4F60B64FC2B}" type="parTrans" cxnId="{65033DD2-B5AC-420E-8AAB-E709A2B77BAC}">
      <dgm:prSet/>
      <dgm:spPr/>
      <dgm:t>
        <a:bodyPr/>
        <a:lstStyle/>
        <a:p>
          <a:endParaRPr lang="ru-RU"/>
        </a:p>
      </dgm:t>
    </dgm:pt>
    <dgm:pt modelId="{43A0FE51-36CF-4BB3-B1B5-42437E518F41}" type="sibTrans" cxnId="{65033DD2-B5AC-420E-8AAB-E709A2B77BAC}">
      <dgm:prSet/>
      <dgm:spPr/>
      <dgm:t>
        <a:bodyPr/>
        <a:lstStyle/>
        <a:p>
          <a:endParaRPr lang="ru-RU"/>
        </a:p>
      </dgm:t>
    </dgm:pt>
    <dgm:pt modelId="{8BA9243C-8C7C-4BFB-AD0B-037010E83060}">
      <dgm:prSet phldrT="[Текст]" custT="1"/>
      <dgm:spPr/>
      <dgm:t>
        <a:bodyPr/>
        <a:lstStyle/>
        <a:p>
          <a:r>
            <a:rPr lang="ru-RU" sz="1100" dirty="0" smtClean="0"/>
            <a:t>Соц. сфера;</a:t>
          </a:r>
          <a:endParaRPr lang="ru-RU" sz="1100" dirty="0"/>
        </a:p>
      </dgm:t>
    </dgm:pt>
    <dgm:pt modelId="{A79F5A1B-5311-42B1-A9BC-16720B599284}" type="parTrans" cxnId="{ABCD3BEA-1AF7-4B17-BA46-359C1C15E3AE}">
      <dgm:prSet/>
      <dgm:spPr/>
      <dgm:t>
        <a:bodyPr/>
        <a:lstStyle/>
        <a:p>
          <a:endParaRPr lang="ru-RU"/>
        </a:p>
      </dgm:t>
    </dgm:pt>
    <dgm:pt modelId="{66A2F78D-B69B-4018-9B1D-551B04212649}" type="sibTrans" cxnId="{ABCD3BEA-1AF7-4B17-BA46-359C1C15E3AE}">
      <dgm:prSet/>
      <dgm:spPr/>
      <dgm:t>
        <a:bodyPr/>
        <a:lstStyle/>
        <a:p>
          <a:endParaRPr lang="ru-RU"/>
        </a:p>
      </dgm:t>
    </dgm:pt>
    <dgm:pt modelId="{549F44B4-7537-4872-8F5F-CE099FF5712F}">
      <dgm:prSet phldrT="[Текст]" custT="1"/>
      <dgm:spPr/>
      <dgm:t>
        <a:bodyPr/>
        <a:lstStyle/>
        <a:p>
          <a:r>
            <a:rPr lang="ru-RU" sz="1100" dirty="0" smtClean="0"/>
            <a:t>Банки;</a:t>
          </a:r>
          <a:endParaRPr lang="ru-RU" sz="1100" dirty="0"/>
        </a:p>
      </dgm:t>
    </dgm:pt>
    <dgm:pt modelId="{09BBEFF1-248A-465F-8BF8-37236C4B993F}" type="parTrans" cxnId="{A9BFBF98-9BD8-4F4A-8D29-1C1037F69421}">
      <dgm:prSet/>
      <dgm:spPr/>
      <dgm:t>
        <a:bodyPr/>
        <a:lstStyle/>
        <a:p>
          <a:endParaRPr lang="ru-RU"/>
        </a:p>
      </dgm:t>
    </dgm:pt>
    <dgm:pt modelId="{45FD564B-D8E7-4F2A-9A9D-FB9B6BB60CDB}" type="sibTrans" cxnId="{A9BFBF98-9BD8-4F4A-8D29-1C1037F69421}">
      <dgm:prSet/>
      <dgm:spPr/>
      <dgm:t>
        <a:bodyPr/>
        <a:lstStyle/>
        <a:p>
          <a:endParaRPr lang="ru-RU"/>
        </a:p>
      </dgm:t>
    </dgm:pt>
    <dgm:pt modelId="{27E8AA89-7CE9-4FAA-A857-621CC7B74D95}">
      <dgm:prSet phldrT="[Текст]" custT="1"/>
      <dgm:spPr/>
      <dgm:t>
        <a:bodyPr/>
        <a:lstStyle/>
        <a:p>
          <a:r>
            <a:rPr lang="ru-RU" sz="1100" dirty="0" smtClean="0"/>
            <a:t>НКО;</a:t>
          </a:r>
          <a:endParaRPr lang="ru-RU" sz="1100" dirty="0"/>
        </a:p>
      </dgm:t>
    </dgm:pt>
    <dgm:pt modelId="{EE2EBC4A-9AAC-4B6A-8A8E-8BB7C04C4A47}" type="parTrans" cxnId="{06763062-722E-4485-A12C-0896652A5264}">
      <dgm:prSet/>
      <dgm:spPr/>
      <dgm:t>
        <a:bodyPr/>
        <a:lstStyle/>
        <a:p>
          <a:endParaRPr lang="ru-RU"/>
        </a:p>
      </dgm:t>
    </dgm:pt>
    <dgm:pt modelId="{7B69910F-2374-4A17-8B81-BA83EFC2B7F1}" type="sibTrans" cxnId="{06763062-722E-4485-A12C-0896652A5264}">
      <dgm:prSet/>
      <dgm:spPr/>
      <dgm:t>
        <a:bodyPr/>
        <a:lstStyle/>
        <a:p>
          <a:endParaRPr lang="ru-RU"/>
        </a:p>
      </dgm:t>
    </dgm:pt>
    <dgm:pt modelId="{22B590AB-32E0-4CB0-9432-ECB448E6C2B2}">
      <dgm:prSet phldrT="[Текст]" custT="1"/>
      <dgm:spPr/>
      <dgm:t>
        <a:bodyPr/>
        <a:lstStyle/>
        <a:p>
          <a:r>
            <a:rPr lang="ru-RU" sz="1100" dirty="0" smtClean="0"/>
            <a:t>Колледж..</a:t>
          </a:r>
          <a:endParaRPr lang="ru-RU" sz="1100" dirty="0"/>
        </a:p>
      </dgm:t>
    </dgm:pt>
    <dgm:pt modelId="{8F9D4B6B-B756-477E-B53E-95E9BCE00513}" type="parTrans" cxnId="{F031BD2B-527D-4A77-B66D-626803EBDA84}">
      <dgm:prSet/>
      <dgm:spPr/>
      <dgm:t>
        <a:bodyPr/>
        <a:lstStyle/>
        <a:p>
          <a:endParaRPr lang="ru-RU"/>
        </a:p>
      </dgm:t>
    </dgm:pt>
    <dgm:pt modelId="{409D7AAC-1AF8-411F-9BA1-5B22766C8561}" type="sibTrans" cxnId="{F031BD2B-527D-4A77-B66D-626803EBDA84}">
      <dgm:prSet/>
      <dgm:spPr/>
      <dgm:t>
        <a:bodyPr/>
        <a:lstStyle/>
        <a:p>
          <a:endParaRPr lang="ru-RU"/>
        </a:p>
      </dgm:t>
    </dgm:pt>
    <dgm:pt modelId="{AABB1E09-9CD4-49AE-9494-B2F793A83423}">
      <dgm:prSet phldrT="[Текст]"/>
      <dgm:spPr/>
      <dgm:t>
        <a:bodyPr/>
        <a:lstStyle/>
        <a:p>
          <a:r>
            <a:rPr lang="ru-RU" dirty="0" smtClean="0"/>
            <a:t>Предприятия и бизнес;</a:t>
          </a:r>
          <a:endParaRPr lang="ru-RU" dirty="0"/>
        </a:p>
      </dgm:t>
    </dgm:pt>
    <dgm:pt modelId="{ED2BFFA1-961B-41B5-8F1D-E8F0DD4231E5}" type="parTrans" cxnId="{E3083EB7-03B6-417C-903D-F4E41CEFA275}">
      <dgm:prSet/>
      <dgm:spPr/>
      <dgm:t>
        <a:bodyPr/>
        <a:lstStyle/>
        <a:p>
          <a:endParaRPr lang="ru-RU"/>
        </a:p>
      </dgm:t>
    </dgm:pt>
    <dgm:pt modelId="{C60ECEAF-E182-4C55-9ADE-E9A36DB21C9C}" type="sibTrans" cxnId="{E3083EB7-03B6-417C-903D-F4E41CEFA275}">
      <dgm:prSet/>
      <dgm:spPr/>
      <dgm:t>
        <a:bodyPr/>
        <a:lstStyle/>
        <a:p>
          <a:endParaRPr lang="ru-RU"/>
        </a:p>
      </dgm:t>
    </dgm:pt>
    <dgm:pt modelId="{023DE0D2-81B4-410E-A658-D6D675252871}">
      <dgm:prSet phldrT="[Текст]"/>
      <dgm:spPr/>
      <dgm:t>
        <a:bodyPr/>
        <a:lstStyle/>
        <a:p>
          <a:r>
            <a:rPr lang="ru-RU" dirty="0" smtClean="0"/>
            <a:t>ЖКХ;</a:t>
          </a:r>
          <a:endParaRPr lang="ru-RU" dirty="0"/>
        </a:p>
      </dgm:t>
    </dgm:pt>
    <dgm:pt modelId="{7D340641-3EDB-448C-83C5-2FD5509B5B5D}" type="parTrans" cxnId="{F9212737-B48B-48D4-A201-248805AA140D}">
      <dgm:prSet/>
      <dgm:spPr/>
      <dgm:t>
        <a:bodyPr/>
        <a:lstStyle/>
        <a:p>
          <a:endParaRPr lang="ru-RU"/>
        </a:p>
      </dgm:t>
    </dgm:pt>
    <dgm:pt modelId="{6C9178F3-A29F-4E7F-A867-44F4FAEB2B4C}" type="sibTrans" cxnId="{F9212737-B48B-48D4-A201-248805AA140D}">
      <dgm:prSet/>
      <dgm:spPr/>
      <dgm:t>
        <a:bodyPr/>
        <a:lstStyle/>
        <a:p>
          <a:endParaRPr lang="ru-RU"/>
        </a:p>
      </dgm:t>
    </dgm:pt>
    <dgm:pt modelId="{1E960507-BF76-47EF-A1B8-3EFFDDDD18C3}">
      <dgm:prSet phldrT="[Текст]"/>
      <dgm:spPr/>
      <dgm:t>
        <a:bodyPr/>
        <a:lstStyle/>
        <a:p>
          <a:r>
            <a:rPr lang="ru-RU" dirty="0" smtClean="0"/>
            <a:t>Инспекция ПР и ООС;</a:t>
          </a:r>
          <a:endParaRPr lang="ru-RU" dirty="0"/>
        </a:p>
      </dgm:t>
    </dgm:pt>
    <dgm:pt modelId="{1D6F5AA4-5418-405F-9AB2-9DF7ADC96D6F}" type="parTrans" cxnId="{ADAF4E1F-3F69-4BAA-A9F5-D8FF8AA5AB18}">
      <dgm:prSet/>
      <dgm:spPr/>
      <dgm:t>
        <a:bodyPr/>
        <a:lstStyle/>
        <a:p>
          <a:endParaRPr lang="ru-RU"/>
        </a:p>
      </dgm:t>
    </dgm:pt>
    <dgm:pt modelId="{A78E1F43-6701-486D-8C35-0960909456DC}" type="sibTrans" cxnId="{ADAF4E1F-3F69-4BAA-A9F5-D8FF8AA5AB18}">
      <dgm:prSet/>
      <dgm:spPr/>
      <dgm:t>
        <a:bodyPr/>
        <a:lstStyle/>
        <a:p>
          <a:endParaRPr lang="ru-RU"/>
        </a:p>
      </dgm:t>
    </dgm:pt>
    <dgm:pt modelId="{AA1CC894-063E-4E2B-A581-41526A9B6D0A}">
      <dgm:prSet phldrT="[Текст]"/>
      <dgm:spPr/>
      <dgm:t>
        <a:bodyPr/>
        <a:lstStyle/>
        <a:p>
          <a:r>
            <a:rPr lang="ru-RU" dirty="0" smtClean="0"/>
            <a:t>Инициативные группы;</a:t>
          </a:r>
          <a:endParaRPr lang="ru-RU" dirty="0"/>
        </a:p>
      </dgm:t>
    </dgm:pt>
    <dgm:pt modelId="{3B57EF7D-3967-4CDE-A0E0-E9D94A2ECEC1}" type="parTrans" cxnId="{7B5FC96B-BF59-4F11-A1C2-DBE7F4FC5FED}">
      <dgm:prSet/>
      <dgm:spPr/>
      <dgm:t>
        <a:bodyPr/>
        <a:lstStyle/>
        <a:p>
          <a:endParaRPr lang="ru-RU"/>
        </a:p>
      </dgm:t>
    </dgm:pt>
    <dgm:pt modelId="{0A31EE1D-1970-4362-BF1B-89A088D798AB}" type="sibTrans" cxnId="{7B5FC96B-BF59-4F11-A1C2-DBE7F4FC5FED}">
      <dgm:prSet/>
      <dgm:spPr/>
      <dgm:t>
        <a:bodyPr/>
        <a:lstStyle/>
        <a:p>
          <a:endParaRPr lang="ru-RU"/>
        </a:p>
      </dgm:t>
    </dgm:pt>
    <dgm:pt modelId="{2FADA934-B986-43EE-BADE-3E8662360D5C}">
      <dgm:prSet phldrT="[Текст]"/>
      <dgm:spPr/>
      <dgm:t>
        <a:bodyPr/>
        <a:lstStyle/>
        <a:p>
          <a:r>
            <a:rPr lang="ru-RU" dirty="0" smtClean="0"/>
            <a:t>Университет;</a:t>
          </a:r>
          <a:endParaRPr lang="ru-RU" dirty="0"/>
        </a:p>
      </dgm:t>
    </dgm:pt>
    <dgm:pt modelId="{CC314153-D876-4D24-AA9B-666A84F159B8}" type="parTrans" cxnId="{ACDA84CE-3191-4C93-A0A9-615B1AAD22E8}">
      <dgm:prSet/>
      <dgm:spPr/>
      <dgm:t>
        <a:bodyPr/>
        <a:lstStyle/>
        <a:p>
          <a:endParaRPr lang="ru-RU"/>
        </a:p>
      </dgm:t>
    </dgm:pt>
    <dgm:pt modelId="{8C7ABD73-E5D2-44F7-B3B4-A15D5480FA9B}" type="sibTrans" cxnId="{ACDA84CE-3191-4C93-A0A9-615B1AAD22E8}">
      <dgm:prSet/>
      <dgm:spPr/>
      <dgm:t>
        <a:bodyPr/>
        <a:lstStyle/>
        <a:p>
          <a:endParaRPr lang="ru-RU"/>
        </a:p>
      </dgm:t>
    </dgm:pt>
    <dgm:pt modelId="{F803D005-223B-4220-9600-32D9B2F17D27}">
      <dgm:prSet phldrT="[Текст]"/>
      <dgm:spPr/>
      <dgm:t>
        <a:bodyPr/>
        <a:lstStyle/>
        <a:p>
          <a:endParaRPr lang="ru-RU" dirty="0"/>
        </a:p>
      </dgm:t>
    </dgm:pt>
    <dgm:pt modelId="{EED92488-F274-4487-98EC-7A3D6AA846E1}" type="parTrans" cxnId="{EEDAE1E3-4230-480E-82C0-5A863F3BDE53}">
      <dgm:prSet/>
      <dgm:spPr/>
      <dgm:t>
        <a:bodyPr/>
        <a:lstStyle/>
        <a:p>
          <a:endParaRPr lang="ru-RU"/>
        </a:p>
      </dgm:t>
    </dgm:pt>
    <dgm:pt modelId="{548674A8-2983-4258-AE12-2C8F3A185CF9}" type="sibTrans" cxnId="{EEDAE1E3-4230-480E-82C0-5A863F3BDE53}">
      <dgm:prSet/>
      <dgm:spPr/>
      <dgm:t>
        <a:bodyPr/>
        <a:lstStyle/>
        <a:p>
          <a:endParaRPr lang="ru-RU"/>
        </a:p>
      </dgm:t>
    </dgm:pt>
    <dgm:pt modelId="{5741FA2B-B3DA-4F33-8E28-3DA085053270}">
      <dgm:prSet phldrT="[Текст]"/>
      <dgm:spPr/>
      <dgm:t>
        <a:bodyPr/>
        <a:lstStyle/>
        <a:p>
          <a:r>
            <a:rPr lang="ru-RU" dirty="0" smtClean="0"/>
            <a:t>НКО..</a:t>
          </a:r>
          <a:endParaRPr lang="ru-RU" dirty="0"/>
        </a:p>
      </dgm:t>
    </dgm:pt>
    <dgm:pt modelId="{06442860-A9DA-423C-A62C-20DA49449A56}" type="parTrans" cxnId="{3DEC0437-D968-4327-B7CE-1BF9785B4E37}">
      <dgm:prSet/>
      <dgm:spPr/>
      <dgm:t>
        <a:bodyPr/>
        <a:lstStyle/>
        <a:p>
          <a:endParaRPr lang="ru-RU"/>
        </a:p>
      </dgm:t>
    </dgm:pt>
    <dgm:pt modelId="{E498C889-B1AC-4B69-9828-08ACC38E567F}" type="sibTrans" cxnId="{3DEC0437-D968-4327-B7CE-1BF9785B4E37}">
      <dgm:prSet/>
      <dgm:spPr/>
      <dgm:t>
        <a:bodyPr/>
        <a:lstStyle/>
        <a:p>
          <a:endParaRPr lang="ru-RU"/>
        </a:p>
      </dgm:t>
    </dgm:pt>
    <dgm:pt modelId="{B1787FBB-2648-47CD-BD37-B28F9C558941}">
      <dgm:prSet phldrT="[Текст]"/>
      <dgm:spPr/>
      <dgm:t>
        <a:bodyPr/>
        <a:lstStyle/>
        <a:p>
          <a:r>
            <a:rPr lang="ru-RU" dirty="0" smtClean="0"/>
            <a:t>Здравоохранение;</a:t>
          </a:r>
          <a:endParaRPr lang="ru-RU" dirty="0"/>
        </a:p>
      </dgm:t>
    </dgm:pt>
    <dgm:pt modelId="{A3F01E4C-A004-4434-980A-69062D1737BD}" type="parTrans" cxnId="{DDE66135-0C46-4A9C-8D53-0FACC9D8A3D7}">
      <dgm:prSet/>
      <dgm:spPr/>
      <dgm:t>
        <a:bodyPr/>
        <a:lstStyle/>
        <a:p>
          <a:endParaRPr lang="ru-RU"/>
        </a:p>
      </dgm:t>
    </dgm:pt>
    <dgm:pt modelId="{2795FB7F-302C-42E9-B1D4-DBABEE701039}" type="sibTrans" cxnId="{DDE66135-0C46-4A9C-8D53-0FACC9D8A3D7}">
      <dgm:prSet/>
      <dgm:spPr/>
      <dgm:t>
        <a:bodyPr/>
        <a:lstStyle/>
        <a:p>
          <a:endParaRPr lang="ru-RU"/>
        </a:p>
      </dgm:t>
    </dgm:pt>
    <dgm:pt modelId="{63A782CC-6DFE-4FCD-8130-0C97B7DDD546}">
      <dgm:prSet phldrT="[Текст]"/>
      <dgm:spPr/>
      <dgm:t>
        <a:bodyPr/>
        <a:lstStyle/>
        <a:p>
          <a:endParaRPr lang="ru-RU" dirty="0"/>
        </a:p>
      </dgm:t>
    </dgm:pt>
    <dgm:pt modelId="{00228546-4DF4-4320-B066-ADCB386270EF}" type="parTrans" cxnId="{C37E5445-897F-4E74-BCE8-CAF391C37628}">
      <dgm:prSet/>
      <dgm:spPr/>
      <dgm:t>
        <a:bodyPr/>
        <a:lstStyle/>
        <a:p>
          <a:endParaRPr lang="ru-RU"/>
        </a:p>
      </dgm:t>
    </dgm:pt>
    <dgm:pt modelId="{6DA112DF-151B-43CF-A95D-13A874819D8C}" type="sibTrans" cxnId="{C37E5445-897F-4E74-BCE8-CAF391C37628}">
      <dgm:prSet/>
      <dgm:spPr/>
      <dgm:t>
        <a:bodyPr/>
        <a:lstStyle/>
        <a:p>
          <a:endParaRPr lang="ru-RU"/>
        </a:p>
      </dgm:t>
    </dgm:pt>
    <dgm:pt modelId="{1C396D3B-1FB3-4267-B894-3CB6647CF894}">
      <dgm:prSet phldrT="[Текст]"/>
      <dgm:spPr/>
      <dgm:t>
        <a:bodyPr/>
        <a:lstStyle/>
        <a:p>
          <a:r>
            <a:rPr lang="ru-RU" dirty="0" smtClean="0"/>
            <a:t>Занятость;</a:t>
          </a:r>
          <a:endParaRPr lang="ru-RU" dirty="0"/>
        </a:p>
      </dgm:t>
    </dgm:pt>
    <dgm:pt modelId="{AA6DA58F-884A-4DDF-A0B4-801B4AF46F54}" type="parTrans" cxnId="{48B46A2C-70BA-466C-853A-C46C208161F5}">
      <dgm:prSet/>
      <dgm:spPr/>
      <dgm:t>
        <a:bodyPr/>
        <a:lstStyle/>
        <a:p>
          <a:endParaRPr lang="ru-RU"/>
        </a:p>
      </dgm:t>
    </dgm:pt>
    <dgm:pt modelId="{E3A5D3FE-0AF6-43B1-82F1-5223D1D3087E}" type="sibTrans" cxnId="{48B46A2C-70BA-466C-853A-C46C208161F5}">
      <dgm:prSet/>
      <dgm:spPr/>
      <dgm:t>
        <a:bodyPr/>
        <a:lstStyle/>
        <a:p>
          <a:endParaRPr lang="ru-RU"/>
        </a:p>
      </dgm:t>
    </dgm:pt>
    <dgm:pt modelId="{9864655F-C9BF-428D-BDE3-E28A4B8CF02B}">
      <dgm:prSet phldrT="[Текст]"/>
      <dgm:spPr/>
      <dgm:t>
        <a:bodyPr/>
        <a:lstStyle/>
        <a:p>
          <a:r>
            <a:rPr lang="ru-RU" dirty="0" smtClean="0"/>
            <a:t>Социальная защита;</a:t>
          </a:r>
          <a:endParaRPr lang="ru-RU" dirty="0"/>
        </a:p>
      </dgm:t>
    </dgm:pt>
    <dgm:pt modelId="{C87824D3-FF54-4888-B924-C91416DF4A67}" type="parTrans" cxnId="{6AAAB1EE-BBB5-41D2-B69C-8816F6EE6552}">
      <dgm:prSet/>
      <dgm:spPr/>
      <dgm:t>
        <a:bodyPr/>
        <a:lstStyle/>
        <a:p>
          <a:endParaRPr lang="ru-RU"/>
        </a:p>
      </dgm:t>
    </dgm:pt>
    <dgm:pt modelId="{E41E1596-54CB-4469-9C71-CA32685A8BD6}" type="sibTrans" cxnId="{6AAAB1EE-BBB5-41D2-B69C-8816F6EE6552}">
      <dgm:prSet/>
      <dgm:spPr/>
      <dgm:t>
        <a:bodyPr/>
        <a:lstStyle/>
        <a:p>
          <a:endParaRPr lang="ru-RU"/>
        </a:p>
      </dgm:t>
    </dgm:pt>
    <dgm:pt modelId="{0AE78589-648A-4805-8384-E0B6E524585F}">
      <dgm:prSet phldrT="[Текст]"/>
      <dgm:spPr/>
      <dgm:t>
        <a:bodyPr/>
        <a:lstStyle/>
        <a:p>
          <a:r>
            <a:rPr lang="ru-RU" dirty="0" smtClean="0"/>
            <a:t>Социальное предпринимательство;</a:t>
          </a:r>
          <a:endParaRPr lang="ru-RU" dirty="0"/>
        </a:p>
      </dgm:t>
    </dgm:pt>
    <dgm:pt modelId="{34037119-A713-4F5D-A312-CDD42086CF78}" type="parTrans" cxnId="{F5948600-B993-4E5E-945F-54E14A7B378B}">
      <dgm:prSet/>
      <dgm:spPr/>
      <dgm:t>
        <a:bodyPr/>
        <a:lstStyle/>
        <a:p>
          <a:endParaRPr lang="ru-RU"/>
        </a:p>
      </dgm:t>
    </dgm:pt>
    <dgm:pt modelId="{1B3DD290-342F-468B-8D25-459195A24D74}" type="sibTrans" cxnId="{F5948600-B993-4E5E-945F-54E14A7B378B}">
      <dgm:prSet/>
      <dgm:spPr/>
      <dgm:t>
        <a:bodyPr/>
        <a:lstStyle/>
        <a:p>
          <a:endParaRPr lang="ru-RU"/>
        </a:p>
      </dgm:t>
    </dgm:pt>
    <dgm:pt modelId="{F2E3707A-6CCA-4C48-ACE7-625A2975B648}">
      <dgm:prSet phldrT="[Текст]"/>
      <dgm:spPr/>
      <dgm:t>
        <a:bodyPr/>
        <a:lstStyle/>
        <a:p>
          <a:r>
            <a:rPr lang="ru-RU" dirty="0" smtClean="0"/>
            <a:t> Власти….</a:t>
          </a:r>
          <a:endParaRPr lang="ru-RU" dirty="0"/>
        </a:p>
      </dgm:t>
    </dgm:pt>
    <dgm:pt modelId="{DD9F9979-5915-47E3-85AD-BEB3A44BD709}" type="parTrans" cxnId="{D38822A0-FA90-4008-B001-3B9D87B0EE7B}">
      <dgm:prSet/>
      <dgm:spPr/>
      <dgm:t>
        <a:bodyPr/>
        <a:lstStyle/>
        <a:p>
          <a:endParaRPr lang="ru-RU"/>
        </a:p>
      </dgm:t>
    </dgm:pt>
    <dgm:pt modelId="{43D642A6-18A1-421C-9694-692C11B6B4A5}" type="sibTrans" cxnId="{D38822A0-FA90-4008-B001-3B9D87B0EE7B}">
      <dgm:prSet/>
      <dgm:spPr/>
      <dgm:t>
        <a:bodyPr/>
        <a:lstStyle/>
        <a:p>
          <a:endParaRPr lang="ru-RU"/>
        </a:p>
      </dgm:t>
    </dgm:pt>
    <dgm:pt modelId="{A5747B2A-A9F5-434D-AF78-97ED00E42755}">
      <dgm:prSet phldrT="[Текст]" custT="1"/>
      <dgm:spPr/>
      <dgm:t>
        <a:bodyPr/>
        <a:lstStyle/>
        <a:p>
          <a:r>
            <a:rPr lang="ru-RU" sz="1100" dirty="0" smtClean="0"/>
            <a:t>Власти..</a:t>
          </a:r>
          <a:endParaRPr lang="ru-RU" sz="1100" dirty="0"/>
        </a:p>
      </dgm:t>
    </dgm:pt>
    <dgm:pt modelId="{63FC3757-2C3B-47DB-BB3A-8BF88F739110}" type="parTrans" cxnId="{1793DD32-BC2E-47E6-B783-92F856F4831E}">
      <dgm:prSet/>
      <dgm:spPr/>
      <dgm:t>
        <a:bodyPr/>
        <a:lstStyle/>
        <a:p>
          <a:endParaRPr lang="ru-RU"/>
        </a:p>
      </dgm:t>
    </dgm:pt>
    <dgm:pt modelId="{5315C7E7-0AD3-4A0C-9C84-79F3F77CB58B}" type="sibTrans" cxnId="{1793DD32-BC2E-47E6-B783-92F856F4831E}">
      <dgm:prSet/>
      <dgm:spPr/>
      <dgm:t>
        <a:bodyPr/>
        <a:lstStyle/>
        <a:p>
          <a:endParaRPr lang="ru-RU"/>
        </a:p>
      </dgm:t>
    </dgm:pt>
    <dgm:pt modelId="{00F6D3A7-39C8-4888-A26A-F82CEAB36ADF}">
      <dgm:prSet/>
      <dgm:spPr/>
      <dgm:t>
        <a:bodyPr/>
        <a:lstStyle/>
        <a:p>
          <a:r>
            <a:rPr lang="ru-RU" dirty="0" smtClean="0"/>
            <a:t>Сельские советы</a:t>
          </a:r>
          <a:endParaRPr lang="ru-RU" dirty="0"/>
        </a:p>
      </dgm:t>
    </dgm:pt>
    <dgm:pt modelId="{9743B489-9A01-4472-AC98-D02BED8D8863}" type="parTrans" cxnId="{58278F28-8448-4146-B0C5-C9A50B607756}">
      <dgm:prSet/>
      <dgm:spPr/>
      <dgm:t>
        <a:bodyPr/>
        <a:lstStyle/>
        <a:p>
          <a:endParaRPr lang="ru-RU"/>
        </a:p>
      </dgm:t>
    </dgm:pt>
    <dgm:pt modelId="{15B1EBA9-D05E-4BBF-87B5-4A2011E25D77}" type="sibTrans" cxnId="{58278F28-8448-4146-B0C5-C9A50B607756}">
      <dgm:prSet/>
      <dgm:spPr/>
      <dgm:t>
        <a:bodyPr/>
        <a:lstStyle/>
        <a:p>
          <a:endParaRPr lang="ru-RU"/>
        </a:p>
      </dgm:t>
    </dgm:pt>
    <dgm:pt modelId="{12D35A40-5EE6-4E36-B71F-0A1DFC289AE1}">
      <dgm:prSet/>
      <dgm:spPr/>
      <dgm:t>
        <a:bodyPr/>
        <a:lstStyle/>
        <a:p>
          <a:r>
            <a:rPr lang="ru-RU" dirty="0" smtClean="0"/>
            <a:t>НКО;</a:t>
          </a:r>
          <a:endParaRPr lang="ru-RU" dirty="0"/>
        </a:p>
      </dgm:t>
    </dgm:pt>
    <dgm:pt modelId="{B1AE347D-629C-4E03-BCF7-3A774F48B2BE}" type="parTrans" cxnId="{C8A5564B-381C-442D-B423-9E0F5BCEB5AF}">
      <dgm:prSet/>
      <dgm:spPr/>
      <dgm:t>
        <a:bodyPr/>
        <a:lstStyle/>
        <a:p>
          <a:endParaRPr lang="ru-RU"/>
        </a:p>
      </dgm:t>
    </dgm:pt>
    <dgm:pt modelId="{F70E92A2-A89E-48DF-8A82-D98D86F5C0C2}" type="sibTrans" cxnId="{C8A5564B-381C-442D-B423-9E0F5BCEB5AF}">
      <dgm:prSet/>
      <dgm:spPr/>
      <dgm:t>
        <a:bodyPr/>
        <a:lstStyle/>
        <a:p>
          <a:endParaRPr lang="ru-RU"/>
        </a:p>
      </dgm:t>
    </dgm:pt>
    <dgm:pt modelId="{6292AA4D-EC58-41DD-95AD-FC1CCB9BBF85}">
      <dgm:prSet/>
      <dgm:spPr/>
      <dgm:t>
        <a:bodyPr/>
        <a:lstStyle/>
        <a:p>
          <a:r>
            <a:rPr lang="ru-RU" dirty="0" smtClean="0"/>
            <a:t>Власти;</a:t>
          </a:r>
          <a:endParaRPr lang="ru-RU" dirty="0"/>
        </a:p>
      </dgm:t>
    </dgm:pt>
    <dgm:pt modelId="{4805728C-6204-4F30-B239-DE0D27FA4C02}" type="parTrans" cxnId="{275E1B98-8883-458A-95D5-A472663E0E1E}">
      <dgm:prSet/>
      <dgm:spPr/>
      <dgm:t>
        <a:bodyPr/>
        <a:lstStyle/>
        <a:p>
          <a:endParaRPr lang="ru-RU"/>
        </a:p>
      </dgm:t>
    </dgm:pt>
    <dgm:pt modelId="{DE3ACA74-B33A-4384-92E7-7AB28797C8DA}" type="sibTrans" cxnId="{275E1B98-8883-458A-95D5-A472663E0E1E}">
      <dgm:prSet/>
      <dgm:spPr/>
      <dgm:t>
        <a:bodyPr/>
        <a:lstStyle/>
        <a:p>
          <a:endParaRPr lang="ru-RU"/>
        </a:p>
      </dgm:t>
    </dgm:pt>
    <dgm:pt modelId="{8B39FA7F-7007-44B3-83A6-17D5666ECC92}">
      <dgm:prSet/>
      <dgm:spPr/>
      <dgm:t>
        <a:bodyPr/>
        <a:lstStyle/>
        <a:p>
          <a:r>
            <a:rPr lang="ru-RU" dirty="0" smtClean="0"/>
            <a:t>..</a:t>
          </a:r>
          <a:endParaRPr lang="ru-RU" dirty="0"/>
        </a:p>
      </dgm:t>
    </dgm:pt>
    <dgm:pt modelId="{F9D44BF8-643D-4B88-9E11-2FB81CD301B9}" type="parTrans" cxnId="{35540D65-3CDE-4425-B9C7-59901389070D}">
      <dgm:prSet/>
      <dgm:spPr/>
      <dgm:t>
        <a:bodyPr/>
        <a:lstStyle/>
        <a:p>
          <a:endParaRPr lang="ru-RU"/>
        </a:p>
      </dgm:t>
    </dgm:pt>
    <dgm:pt modelId="{AF85CF57-1EE3-46E1-A786-3A3CA584944E}" type="sibTrans" cxnId="{35540D65-3CDE-4425-B9C7-59901389070D}">
      <dgm:prSet/>
      <dgm:spPr/>
      <dgm:t>
        <a:bodyPr/>
        <a:lstStyle/>
        <a:p>
          <a:endParaRPr lang="ru-RU"/>
        </a:p>
      </dgm:t>
    </dgm:pt>
    <dgm:pt modelId="{2A9FA4D0-003F-42DD-AF52-0CEF716877A7}" type="pres">
      <dgm:prSet presAssocID="{1CB9CB0C-A2FA-423A-9EC7-0FDE2B3F85C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33B0D4-71B2-4755-91AB-A849B7CD56B4}" type="pres">
      <dgm:prSet presAssocID="{1CB9CB0C-A2FA-423A-9EC7-0FDE2B3F85CC}" presName="children" presStyleCnt="0"/>
      <dgm:spPr/>
    </dgm:pt>
    <dgm:pt modelId="{0C0F996C-729C-491C-91E0-2CF982757774}" type="pres">
      <dgm:prSet presAssocID="{1CB9CB0C-A2FA-423A-9EC7-0FDE2B3F85CC}" presName="child1group" presStyleCnt="0"/>
      <dgm:spPr/>
    </dgm:pt>
    <dgm:pt modelId="{EBEB6430-8EF1-4019-A2D2-6024FB041713}" type="pres">
      <dgm:prSet presAssocID="{1CB9CB0C-A2FA-423A-9EC7-0FDE2B3F85CC}" presName="child1" presStyleLbl="bgAcc1" presStyleIdx="0" presStyleCnt="4"/>
      <dgm:spPr/>
      <dgm:t>
        <a:bodyPr/>
        <a:lstStyle/>
        <a:p>
          <a:endParaRPr lang="ru-RU"/>
        </a:p>
      </dgm:t>
    </dgm:pt>
    <dgm:pt modelId="{E2EFABF7-3E31-4601-A012-FA6DCC012FE4}" type="pres">
      <dgm:prSet presAssocID="{1CB9CB0C-A2FA-423A-9EC7-0FDE2B3F85CC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47BD5A-4760-4188-B834-F64B2C134DFA}" type="pres">
      <dgm:prSet presAssocID="{1CB9CB0C-A2FA-423A-9EC7-0FDE2B3F85CC}" presName="child2group" presStyleCnt="0"/>
      <dgm:spPr/>
    </dgm:pt>
    <dgm:pt modelId="{FC321E63-7D9D-4B9F-A606-EA8719CA26C5}" type="pres">
      <dgm:prSet presAssocID="{1CB9CB0C-A2FA-423A-9EC7-0FDE2B3F85CC}" presName="child2" presStyleLbl="bgAcc1" presStyleIdx="1" presStyleCnt="4"/>
      <dgm:spPr/>
      <dgm:t>
        <a:bodyPr/>
        <a:lstStyle/>
        <a:p>
          <a:endParaRPr lang="ru-RU"/>
        </a:p>
      </dgm:t>
    </dgm:pt>
    <dgm:pt modelId="{A5008BF1-EF9D-42C2-BE82-00D10F092022}" type="pres">
      <dgm:prSet presAssocID="{1CB9CB0C-A2FA-423A-9EC7-0FDE2B3F85CC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4FAFE-C751-4979-880F-5188A8FA03DC}" type="pres">
      <dgm:prSet presAssocID="{1CB9CB0C-A2FA-423A-9EC7-0FDE2B3F85CC}" presName="child3group" presStyleCnt="0"/>
      <dgm:spPr/>
    </dgm:pt>
    <dgm:pt modelId="{8509ABF6-3F5F-489A-B1FE-B8D1C89B0295}" type="pres">
      <dgm:prSet presAssocID="{1CB9CB0C-A2FA-423A-9EC7-0FDE2B3F85CC}" presName="child3" presStyleLbl="bgAcc1" presStyleIdx="2" presStyleCnt="4"/>
      <dgm:spPr/>
      <dgm:t>
        <a:bodyPr/>
        <a:lstStyle/>
        <a:p>
          <a:endParaRPr lang="ru-RU"/>
        </a:p>
      </dgm:t>
    </dgm:pt>
    <dgm:pt modelId="{A274DCF0-EA53-44D0-B657-7FDBF9AE718E}" type="pres">
      <dgm:prSet presAssocID="{1CB9CB0C-A2FA-423A-9EC7-0FDE2B3F85CC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95607-B863-41B3-BDC8-C7BF4BD711F7}" type="pres">
      <dgm:prSet presAssocID="{1CB9CB0C-A2FA-423A-9EC7-0FDE2B3F85CC}" presName="child4group" presStyleCnt="0"/>
      <dgm:spPr/>
    </dgm:pt>
    <dgm:pt modelId="{54C2ED5A-7ABD-4F9C-91EA-682E4A9A1951}" type="pres">
      <dgm:prSet presAssocID="{1CB9CB0C-A2FA-423A-9EC7-0FDE2B3F85CC}" presName="child4" presStyleLbl="bgAcc1" presStyleIdx="3" presStyleCnt="4"/>
      <dgm:spPr/>
      <dgm:t>
        <a:bodyPr/>
        <a:lstStyle/>
        <a:p>
          <a:endParaRPr lang="ru-RU"/>
        </a:p>
      </dgm:t>
    </dgm:pt>
    <dgm:pt modelId="{30353F3E-C058-4C28-AE48-667795F30018}" type="pres">
      <dgm:prSet presAssocID="{1CB9CB0C-A2FA-423A-9EC7-0FDE2B3F85CC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62CA8-513E-448C-88CD-42237481B3F0}" type="pres">
      <dgm:prSet presAssocID="{1CB9CB0C-A2FA-423A-9EC7-0FDE2B3F85CC}" presName="childPlaceholder" presStyleCnt="0"/>
      <dgm:spPr/>
    </dgm:pt>
    <dgm:pt modelId="{73F8460A-FFBB-4A31-B068-7237C4036F67}" type="pres">
      <dgm:prSet presAssocID="{1CB9CB0C-A2FA-423A-9EC7-0FDE2B3F85CC}" presName="circle" presStyleCnt="0"/>
      <dgm:spPr/>
    </dgm:pt>
    <dgm:pt modelId="{10628155-F15B-4DDB-856A-487591982B9C}" type="pres">
      <dgm:prSet presAssocID="{1CB9CB0C-A2FA-423A-9EC7-0FDE2B3F85CC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72C3AD-C5BB-47FE-93C9-0B5B846A228C}" type="pres">
      <dgm:prSet presAssocID="{1CB9CB0C-A2FA-423A-9EC7-0FDE2B3F85CC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F33FA-834F-4554-9225-C4D927103496}" type="pres">
      <dgm:prSet presAssocID="{1CB9CB0C-A2FA-423A-9EC7-0FDE2B3F85CC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DB494F-2A32-4DC3-9F6E-969FA2409AF4}" type="pres">
      <dgm:prSet presAssocID="{1CB9CB0C-A2FA-423A-9EC7-0FDE2B3F85CC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E2210B-A16E-4655-A826-FBF396D9D170}" type="pres">
      <dgm:prSet presAssocID="{1CB9CB0C-A2FA-423A-9EC7-0FDE2B3F85CC}" presName="quadrantPlaceholder" presStyleCnt="0"/>
      <dgm:spPr/>
    </dgm:pt>
    <dgm:pt modelId="{C3A289DF-5C0E-4392-B783-8F03F1BFEDDF}" type="pres">
      <dgm:prSet presAssocID="{1CB9CB0C-A2FA-423A-9EC7-0FDE2B3F85CC}" presName="center1" presStyleLbl="fgShp" presStyleIdx="0" presStyleCnt="2"/>
      <dgm:spPr/>
    </dgm:pt>
    <dgm:pt modelId="{34D0ED56-679B-4BA1-8F26-802623A271C1}" type="pres">
      <dgm:prSet presAssocID="{1CB9CB0C-A2FA-423A-9EC7-0FDE2B3F85CC}" presName="center2" presStyleLbl="fgShp" presStyleIdx="1" presStyleCnt="2"/>
      <dgm:spPr/>
    </dgm:pt>
  </dgm:ptLst>
  <dgm:cxnLst>
    <dgm:cxn modelId="{2809F322-D864-4AE4-83EB-597AFE308D5F}" type="presOf" srcId="{F803D005-223B-4220-9600-32D9B2F17D27}" destId="{A274DCF0-EA53-44D0-B657-7FDBF9AE718E}" srcOrd="1" destOrd="7" presId="urn:microsoft.com/office/officeart/2005/8/layout/cycle4#3"/>
    <dgm:cxn modelId="{0BA804B6-3E1D-4E00-BE00-9E441164ADB3}" type="presOf" srcId="{12D35A40-5EE6-4E36-B71F-0A1DFC289AE1}" destId="{54C2ED5A-7ABD-4F9C-91EA-682E4A9A1951}" srcOrd="0" destOrd="2" presId="urn:microsoft.com/office/officeart/2005/8/layout/cycle4#3"/>
    <dgm:cxn modelId="{D1F0D1E4-8C77-40FF-B8C4-6E3121EC10EA}" type="presOf" srcId="{10CF4011-EE41-4520-91E2-47F8F1CF6AEF}" destId="{E2EFABF7-3E31-4601-A012-FA6DCC012FE4}" srcOrd="1" destOrd="0" presId="urn:microsoft.com/office/officeart/2005/8/layout/cycle4#3"/>
    <dgm:cxn modelId="{06763062-722E-4485-A12C-0896652A5264}" srcId="{87F9C8F8-0669-49B0-812D-0E3050D53D44}" destId="{27E8AA89-7CE9-4FAA-A857-621CC7B74D95}" srcOrd="3" destOrd="0" parTransId="{EE2EBC4A-9AAC-4B6A-8A8E-8BB7C04C4A47}" sibTransId="{7B69910F-2374-4A17-8B81-BA83EFC2B7F1}"/>
    <dgm:cxn modelId="{ADAF4E1F-3F69-4BAA-A9F5-D8FF8AA5AB18}" srcId="{1A068076-489D-45DA-A58A-45605CC9277B}" destId="{1E960507-BF76-47EF-A1B8-3EFFDDDD18C3}" srcOrd="3" destOrd="0" parTransId="{1D6F5AA4-5418-405F-9AB2-9DF7ADC96D6F}" sibTransId="{A78E1F43-6701-486D-8C35-0960909456DC}"/>
    <dgm:cxn modelId="{35540D65-3CDE-4425-B9C7-59901389070D}" srcId="{B31E240E-CEF4-4AA9-A848-D76AA7212A24}" destId="{8B39FA7F-7007-44B3-83A6-17D5666ECC92}" srcOrd="4" destOrd="0" parTransId="{F9D44BF8-643D-4B88-9E11-2FB81CD301B9}" sibTransId="{AF85CF57-1EE3-46E1-A786-3A3CA584944E}"/>
    <dgm:cxn modelId="{6FE25B5C-5FE3-4887-8D12-DFC73B723143}" type="presOf" srcId="{1CB9CB0C-A2FA-423A-9EC7-0FDE2B3F85CC}" destId="{2A9FA4D0-003F-42DD-AF52-0CEF716877A7}" srcOrd="0" destOrd="0" presId="urn:microsoft.com/office/officeart/2005/8/layout/cycle4#3"/>
    <dgm:cxn modelId="{D42B5515-9719-4EE8-810E-4A83370865F5}" type="presOf" srcId="{0AE78589-648A-4805-8384-E0B6E524585F}" destId="{EBEB6430-8EF1-4019-A2D2-6024FB041713}" srcOrd="0" destOrd="4" presId="urn:microsoft.com/office/officeart/2005/8/layout/cycle4#3"/>
    <dgm:cxn modelId="{115010C5-7A2C-4AC3-9B9A-D5D6F6DCD279}" type="presOf" srcId="{6292AA4D-EC58-41DD-95AD-FC1CCB9BBF85}" destId="{54C2ED5A-7ABD-4F9C-91EA-682E4A9A1951}" srcOrd="0" destOrd="3" presId="urn:microsoft.com/office/officeart/2005/8/layout/cycle4#3"/>
    <dgm:cxn modelId="{D780FA43-2C6F-4557-9108-5FE6C4CC4C1E}" type="presOf" srcId="{A5747B2A-A9F5-434D-AF78-97ED00E42755}" destId="{A5008BF1-EF9D-42C2-BE82-00D10F092022}" srcOrd="1" destOrd="5" presId="urn:microsoft.com/office/officeart/2005/8/layout/cycle4#3"/>
    <dgm:cxn modelId="{4424102A-E8D9-46CD-8BFC-39B0BFF2C4E7}" type="presOf" srcId="{6292AA4D-EC58-41DD-95AD-FC1CCB9BBF85}" destId="{30353F3E-C058-4C28-AE48-667795F30018}" srcOrd="1" destOrd="3" presId="urn:microsoft.com/office/officeart/2005/8/layout/cycle4#3"/>
    <dgm:cxn modelId="{167AE492-C00D-4785-BD35-1036B5053DB6}" type="presOf" srcId="{AABB1E09-9CD4-49AE-9494-B2F793A83423}" destId="{A274DCF0-EA53-44D0-B657-7FDBF9AE718E}" srcOrd="1" destOrd="1" presId="urn:microsoft.com/office/officeart/2005/8/layout/cycle4#3"/>
    <dgm:cxn modelId="{F5948600-B993-4E5E-945F-54E14A7B378B}" srcId="{145B13C7-887E-4FF7-90DB-784FDAC6EB64}" destId="{0AE78589-648A-4805-8384-E0B6E524585F}" srcOrd="4" destOrd="0" parTransId="{34037119-A713-4F5D-A312-CDD42086CF78}" sibTransId="{1B3DD290-342F-468B-8D25-459195A24D74}"/>
    <dgm:cxn modelId="{5671579D-2602-456C-A75F-5A3BE674AF04}" type="presOf" srcId="{8BA9243C-8C7C-4BFB-AD0B-037010E83060}" destId="{FC321E63-7D9D-4B9F-A606-EA8719CA26C5}" srcOrd="0" destOrd="1" presId="urn:microsoft.com/office/officeart/2005/8/layout/cycle4#3"/>
    <dgm:cxn modelId="{C3C58648-D677-4B84-BA69-735B26FB77D9}" srcId="{145B13C7-887E-4FF7-90DB-784FDAC6EB64}" destId="{10CF4011-EE41-4520-91E2-47F8F1CF6AEF}" srcOrd="0" destOrd="0" parTransId="{03D0D944-F778-4C0D-92DA-2AFD11506B72}" sibTransId="{17F2C807-ECDD-4D9C-AA07-FB5B505C65BC}"/>
    <dgm:cxn modelId="{2F2FB9B8-E5FE-4955-9276-6C77D1C0DD16}" srcId="{87F9C8F8-0669-49B0-812D-0E3050D53D44}" destId="{8BAB8940-87C6-4D5B-9BD9-0335CDCE9FEB}" srcOrd="0" destOrd="0" parTransId="{90A06412-B49E-4643-A50C-FB94D7CACDBF}" sibTransId="{86C5F87C-5DE5-4F3A-BD36-8B22B67310C2}"/>
    <dgm:cxn modelId="{E9082EBD-E5DD-4896-8C8C-0DE53ACBBBDF}" srcId="{1A068076-489D-45DA-A58A-45605CC9277B}" destId="{EE4E3A65-1069-4381-A4AA-558E3CF0222E}" srcOrd="0" destOrd="0" parTransId="{561611FA-5956-418E-BF49-67035A5D8ECB}" sibTransId="{5D53C1FF-ABF4-45F1-8560-2E77DF6F4D5E}"/>
    <dgm:cxn modelId="{87732E2D-6D5F-4E59-9E02-05D736667C77}" type="presOf" srcId="{023DE0D2-81B4-410E-A658-D6D675252871}" destId="{A274DCF0-EA53-44D0-B657-7FDBF9AE718E}" srcOrd="1" destOrd="2" presId="urn:microsoft.com/office/officeart/2005/8/layout/cycle4#3"/>
    <dgm:cxn modelId="{A4780195-B574-4D5F-B805-2700BEC0E263}" type="presOf" srcId="{2FADA934-B986-43EE-BADE-3E8662360D5C}" destId="{A274DCF0-EA53-44D0-B657-7FDBF9AE718E}" srcOrd="1" destOrd="5" presId="urn:microsoft.com/office/officeart/2005/8/layout/cycle4#3"/>
    <dgm:cxn modelId="{B4765337-58FC-436A-95AB-F8196F2DB0DF}" type="presOf" srcId="{8BAB8940-87C6-4D5B-9BD9-0335CDCE9FEB}" destId="{FC321E63-7D9D-4B9F-A606-EA8719CA26C5}" srcOrd="0" destOrd="0" presId="urn:microsoft.com/office/officeart/2005/8/layout/cycle4#3"/>
    <dgm:cxn modelId="{A0E03886-DE2E-444C-9CF6-4C7850FDB8A1}" type="presOf" srcId="{1E960507-BF76-47EF-A1B8-3EFFDDDD18C3}" destId="{8509ABF6-3F5F-489A-B1FE-B8D1C89B0295}" srcOrd="0" destOrd="3" presId="urn:microsoft.com/office/officeart/2005/8/layout/cycle4#3"/>
    <dgm:cxn modelId="{6D4DA08A-2128-4BF3-AC5A-E1C484847374}" type="presOf" srcId="{F803D005-223B-4220-9600-32D9B2F17D27}" destId="{8509ABF6-3F5F-489A-B1FE-B8D1C89B0295}" srcOrd="0" destOrd="7" presId="urn:microsoft.com/office/officeart/2005/8/layout/cycle4#3"/>
    <dgm:cxn modelId="{9B232123-E2D6-4FDD-9C50-52E396E7E75D}" srcId="{1CB9CB0C-A2FA-423A-9EC7-0FDE2B3F85CC}" destId="{87F9C8F8-0669-49B0-812D-0E3050D53D44}" srcOrd="1" destOrd="0" parTransId="{3C2F1173-A4BF-4F17-A7DF-B05683B7B9A0}" sibTransId="{A327009A-0911-4B98-BBF6-AADE776BDD1A}"/>
    <dgm:cxn modelId="{84C6CFA7-8AF8-41E0-BA85-B6A83B85B019}" type="presOf" srcId="{F2E3707A-6CCA-4C48-ACE7-625A2975B648}" destId="{E2EFABF7-3E31-4601-A012-FA6DCC012FE4}" srcOrd="1" destOrd="5" presId="urn:microsoft.com/office/officeart/2005/8/layout/cycle4#3"/>
    <dgm:cxn modelId="{F9212737-B48B-48D4-A201-248805AA140D}" srcId="{1A068076-489D-45DA-A58A-45605CC9277B}" destId="{023DE0D2-81B4-410E-A658-D6D675252871}" srcOrd="2" destOrd="0" parTransId="{7D340641-3EDB-448C-83C5-2FD5509B5B5D}" sibTransId="{6C9178F3-A29F-4E7F-A867-44F4FAEB2B4C}"/>
    <dgm:cxn modelId="{C987A002-27D1-4CE8-97ED-FEFF61CFDBAA}" srcId="{1CB9CB0C-A2FA-423A-9EC7-0FDE2B3F85CC}" destId="{145B13C7-887E-4FF7-90DB-784FDAC6EB64}" srcOrd="0" destOrd="0" parTransId="{28FD25EC-D7A8-4CC1-AD54-BAE8F73C4082}" sibTransId="{73755916-F146-4027-B8EB-A2467F9C4095}"/>
    <dgm:cxn modelId="{C8A5564B-381C-442D-B423-9E0F5BCEB5AF}" srcId="{B31E240E-CEF4-4AA9-A848-D76AA7212A24}" destId="{12D35A40-5EE6-4E36-B71F-0A1DFC289AE1}" srcOrd="2" destOrd="0" parTransId="{B1AE347D-629C-4E03-BCF7-3A774F48B2BE}" sibTransId="{F70E92A2-A89E-48DF-8A82-D98D86F5C0C2}"/>
    <dgm:cxn modelId="{EEDAE1E3-4230-480E-82C0-5A863F3BDE53}" srcId="{1A068076-489D-45DA-A58A-45605CC9277B}" destId="{F803D005-223B-4220-9600-32D9B2F17D27}" srcOrd="7" destOrd="0" parTransId="{EED92488-F274-4487-98EC-7A3D6AA846E1}" sibTransId="{548674A8-2983-4258-AE12-2C8F3A185CF9}"/>
    <dgm:cxn modelId="{937F919E-3DA0-478D-887B-6A12D56FA58D}" type="presOf" srcId="{8B39FA7F-7007-44B3-83A6-17D5666ECC92}" destId="{30353F3E-C058-4C28-AE48-667795F30018}" srcOrd="1" destOrd="4" presId="urn:microsoft.com/office/officeart/2005/8/layout/cycle4#3"/>
    <dgm:cxn modelId="{BE403C30-3E7D-4FF1-A41B-54BF8D066A66}" type="presOf" srcId="{00F6D3A7-39C8-4888-A26A-F82CEAB36ADF}" destId="{30353F3E-C058-4C28-AE48-667795F30018}" srcOrd="1" destOrd="1" presId="urn:microsoft.com/office/officeart/2005/8/layout/cycle4#3"/>
    <dgm:cxn modelId="{7B5FC96B-BF59-4F11-A1C2-DBE7F4FC5FED}" srcId="{1A068076-489D-45DA-A58A-45605CC9277B}" destId="{AA1CC894-063E-4E2B-A581-41526A9B6D0A}" srcOrd="4" destOrd="0" parTransId="{3B57EF7D-3967-4CDE-A0E0-E9D94A2ECEC1}" sibTransId="{0A31EE1D-1970-4362-BF1B-89A088D798AB}"/>
    <dgm:cxn modelId="{D0398CEA-A69E-4100-9DD3-B206001AD8C7}" type="presOf" srcId="{AA1CC894-063E-4E2B-A581-41526A9B6D0A}" destId="{A274DCF0-EA53-44D0-B657-7FDBF9AE718E}" srcOrd="1" destOrd="4" presId="urn:microsoft.com/office/officeart/2005/8/layout/cycle4#3"/>
    <dgm:cxn modelId="{D2973F70-E598-4406-AD2E-66FCCD00BF87}" type="presOf" srcId="{1A068076-489D-45DA-A58A-45605CC9277B}" destId="{239F33FA-834F-4554-9225-C4D927103496}" srcOrd="0" destOrd="0" presId="urn:microsoft.com/office/officeart/2005/8/layout/cycle4#3"/>
    <dgm:cxn modelId="{C37E5445-897F-4E74-BCE8-CAF391C37628}" srcId="{145B13C7-887E-4FF7-90DB-784FDAC6EB64}" destId="{63A782CC-6DFE-4FCD-8130-0C97B7DDD546}" srcOrd="6" destOrd="0" parTransId="{00228546-4DF4-4320-B066-ADCB386270EF}" sibTransId="{6DA112DF-151B-43CF-A95D-13A874819D8C}"/>
    <dgm:cxn modelId="{9EC77C21-C8F9-4C35-9DDA-AD50AA56DA64}" type="presOf" srcId="{27E8AA89-7CE9-4FAA-A857-621CC7B74D95}" destId="{FC321E63-7D9D-4B9F-A606-EA8719CA26C5}" srcOrd="0" destOrd="3" presId="urn:microsoft.com/office/officeart/2005/8/layout/cycle4#3"/>
    <dgm:cxn modelId="{67595AE4-FAEE-4CA1-91B3-B207024C0446}" type="presOf" srcId="{9864655F-C9BF-428D-BDE3-E28A4B8CF02B}" destId="{EBEB6430-8EF1-4019-A2D2-6024FB041713}" srcOrd="0" destOrd="3" presId="urn:microsoft.com/office/officeart/2005/8/layout/cycle4#3"/>
    <dgm:cxn modelId="{3EC779F3-567C-463F-979A-08FD697B4A9E}" type="presOf" srcId="{12D35A40-5EE6-4E36-B71F-0A1DFC289AE1}" destId="{30353F3E-C058-4C28-AE48-667795F30018}" srcOrd="1" destOrd="2" presId="urn:microsoft.com/office/officeart/2005/8/layout/cycle4#3"/>
    <dgm:cxn modelId="{DDE66135-0C46-4A9C-8D53-0FACC9D8A3D7}" srcId="{145B13C7-887E-4FF7-90DB-784FDAC6EB64}" destId="{B1787FBB-2648-47CD-BD37-B28F9C558941}" srcOrd="1" destOrd="0" parTransId="{A3F01E4C-A004-4434-980A-69062D1737BD}" sibTransId="{2795FB7F-302C-42E9-B1D4-DBABEE701039}"/>
    <dgm:cxn modelId="{09572982-C028-4716-83B6-3550AAC8A9B3}" type="presOf" srcId="{023DE0D2-81B4-410E-A658-D6D675252871}" destId="{8509ABF6-3F5F-489A-B1FE-B8D1C89B0295}" srcOrd="0" destOrd="2" presId="urn:microsoft.com/office/officeart/2005/8/layout/cycle4#3"/>
    <dgm:cxn modelId="{36F6B36A-C34B-4EB3-8D6B-B190EB329D8A}" type="presOf" srcId="{84437B6B-4740-4727-B5D5-2F396C0E18FE}" destId="{30353F3E-C058-4C28-AE48-667795F30018}" srcOrd="1" destOrd="0" presId="urn:microsoft.com/office/officeart/2005/8/layout/cycle4#3"/>
    <dgm:cxn modelId="{95B8DEFA-2300-4B49-94FB-820765DB8A4A}" type="presOf" srcId="{1C396D3B-1FB3-4267-B894-3CB6647CF894}" destId="{EBEB6430-8EF1-4019-A2D2-6024FB041713}" srcOrd="0" destOrd="2" presId="urn:microsoft.com/office/officeart/2005/8/layout/cycle4#3"/>
    <dgm:cxn modelId="{3DEC0437-D968-4327-B7CE-1BF9785B4E37}" srcId="{1A068076-489D-45DA-A58A-45605CC9277B}" destId="{5741FA2B-B3DA-4F33-8E28-3DA085053270}" srcOrd="6" destOrd="0" parTransId="{06442860-A9DA-423C-A62C-20DA49449A56}" sibTransId="{E498C889-B1AC-4B69-9828-08ACC38E567F}"/>
    <dgm:cxn modelId="{9179E9CF-E356-4688-A130-EE30CE6DB0D4}" type="presOf" srcId="{B1787FBB-2648-47CD-BD37-B28F9C558941}" destId="{EBEB6430-8EF1-4019-A2D2-6024FB041713}" srcOrd="0" destOrd="1" presId="urn:microsoft.com/office/officeart/2005/8/layout/cycle4#3"/>
    <dgm:cxn modelId="{C37A8BD9-BE9B-4CDB-9B8D-89D1CAD656B6}" type="presOf" srcId="{549F44B4-7537-4872-8F5F-CE099FF5712F}" destId="{A5008BF1-EF9D-42C2-BE82-00D10F092022}" srcOrd="1" destOrd="2" presId="urn:microsoft.com/office/officeart/2005/8/layout/cycle4#3"/>
    <dgm:cxn modelId="{C0B54764-5418-40FE-83F7-C5C8834543EA}" type="presOf" srcId="{84437B6B-4740-4727-B5D5-2F396C0E18FE}" destId="{54C2ED5A-7ABD-4F9C-91EA-682E4A9A1951}" srcOrd="0" destOrd="0" presId="urn:microsoft.com/office/officeart/2005/8/layout/cycle4#3"/>
    <dgm:cxn modelId="{04651F76-CF2A-4101-845F-ABCE660409EE}" type="presOf" srcId="{63A782CC-6DFE-4FCD-8130-0C97B7DDD546}" destId="{E2EFABF7-3E31-4601-A012-FA6DCC012FE4}" srcOrd="1" destOrd="6" presId="urn:microsoft.com/office/officeart/2005/8/layout/cycle4#3"/>
    <dgm:cxn modelId="{6D93E06B-EBB9-44C4-B676-AE1E2096D4F4}" srcId="{1CB9CB0C-A2FA-423A-9EC7-0FDE2B3F85CC}" destId="{B31E240E-CEF4-4AA9-A848-D76AA7212A24}" srcOrd="3" destOrd="0" parTransId="{42009CBB-7A6E-4D01-9D89-E3B6FC014F07}" sibTransId="{0474B2CB-13D3-46C0-88BD-6DD236CC832F}"/>
    <dgm:cxn modelId="{364BDDCB-D2D5-4071-AD5F-8447DBC0C857}" type="presOf" srcId="{B31E240E-CEF4-4AA9-A848-D76AA7212A24}" destId="{BEDB494F-2A32-4DC3-9F6E-969FA2409AF4}" srcOrd="0" destOrd="0" presId="urn:microsoft.com/office/officeart/2005/8/layout/cycle4#3"/>
    <dgm:cxn modelId="{4E11A823-56DB-4E0F-8FBD-6502632440DC}" type="presOf" srcId="{AA1CC894-063E-4E2B-A581-41526A9B6D0A}" destId="{8509ABF6-3F5F-489A-B1FE-B8D1C89B0295}" srcOrd="0" destOrd="4" presId="urn:microsoft.com/office/officeart/2005/8/layout/cycle4#3"/>
    <dgm:cxn modelId="{58278F28-8448-4146-B0C5-C9A50B607756}" srcId="{B31E240E-CEF4-4AA9-A848-D76AA7212A24}" destId="{00F6D3A7-39C8-4888-A26A-F82CEAB36ADF}" srcOrd="1" destOrd="0" parTransId="{9743B489-9A01-4472-AC98-D02BED8D8863}" sibTransId="{15B1EBA9-D05E-4BBF-87B5-4A2011E25D77}"/>
    <dgm:cxn modelId="{1793DD32-BC2E-47E6-B783-92F856F4831E}" srcId="{87F9C8F8-0669-49B0-812D-0E3050D53D44}" destId="{A5747B2A-A9F5-434D-AF78-97ED00E42755}" srcOrd="5" destOrd="0" parTransId="{63FC3757-2C3B-47DB-BB3A-8BF88F739110}" sibTransId="{5315C7E7-0AD3-4A0C-9C84-79F3F77CB58B}"/>
    <dgm:cxn modelId="{ACDA84CE-3191-4C93-A0A9-615B1AAD22E8}" srcId="{1A068076-489D-45DA-A58A-45605CC9277B}" destId="{2FADA934-B986-43EE-BADE-3E8662360D5C}" srcOrd="5" destOrd="0" parTransId="{CC314153-D876-4D24-AA9B-666A84F159B8}" sibTransId="{8C7ABD73-E5D2-44F7-B3B4-A15D5480FA9B}"/>
    <dgm:cxn modelId="{2D90E30E-4ED6-4B49-AEEA-A4C138F02D52}" type="presOf" srcId="{0CB62E52-661B-4181-916E-D0400B7A8AD9}" destId="{FC321E63-7D9D-4B9F-A606-EA8719CA26C5}" srcOrd="0" destOrd="6" presId="urn:microsoft.com/office/officeart/2005/8/layout/cycle4#3"/>
    <dgm:cxn modelId="{297F6B81-CB54-4B36-8869-4222BE0CC118}" type="presOf" srcId="{8BA9243C-8C7C-4BFB-AD0B-037010E83060}" destId="{A5008BF1-EF9D-42C2-BE82-00D10F092022}" srcOrd="1" destOrd="1" presId="urn:microsoft.com/office/officeart/2005/8/layout/cycle4#3"/>
    <dgm:cxn modelId="{6AAAB1EE-BBB5-41D2-B69C-8816F6EE6552}" srcId="{145B13C7-887E-4FF7-90DB-784FDAC6EB64}" destId="{9864655F-C9BF-428D-BDE3-E28A4B8CF02B}" srcOrd="3" destOrd="0" parTransId="{C87824D3-FF54-4888-B924-C91416DF4A67}" sibTransId="{E41E1596-54CB-4469-9C71-CA32685A8BD6}"/>
    <dgm:cxn modelId="{3DF67254-5368-4D9C-955A-8DBFC2C4D80C}" type="presOf" srcId="{5741FA2B-B3DA-4F33-8E28-3DA085053270}" destId="{8509ABF6-3F5F-489A-B1FE-B8D1C89B0295}" srcOrd="0" destOrd="6" presId="urn:microsoft.com/office/officeart/2005/8/layout/cycle4#3"/>
    <dgm:cxn modelId="{4ED45D87-64F7-4A90-85E1-DC2DAC2062EB}" type="presOf" srcId="{EE4E3A65-1069-4381-A4AA-558E3CF0222E}" destId="{8509ABF6-3F5F-489A-B1FE-B8D1C89B0295}" srcOrd="0" destOrd="0" presId="urn:microsoft.com/office/officeart/2005/8/layout/cycle4#3"/>
    <dgm:cxn modelId="{D84C84B2-4AA1-4097-ACEC-2B919DED732B}" type="presOf" srcId="{8B39FA7F-7007-44B3-83A6-17D5666ECC92}" destId="{54C2ED5A-7ABD-4F9C-91EA-682E4A9A1951}" srcOrd="0" destOrd="4" presId="urn:microsoft.com/office/officeart/2005/8/layout/cycle4#3"/>
    <dgm:cxn modelId="{D38822A0-FA90-4008-B001-3B9D87B0EE7B}" srcId="{145B13C7-887E-4FF7-90DB-784FDAC6EB64}" destId="{F2E3707A-6CCA-4C48-ACE7-625A2975B648}" srcOrd="5" destOrd="0" parTransId="{DD9F9979-5915-47E3-85AD-BEB3A44BD709}" sibTransId="{43D642A6-18A1-421C-9694-692C11B6B4A5}"/>
    <dgm:cxn modelId="{1F7E3411-75A9-4F6F-9897-6E54FC5F7760}" type="presOf" srcId="{B1787FBB-2648-47CD-BD37-B28F9C558941}" destId="{E2EFABF7-3E31-4601-A012-FA6DCC012FE4}" srcOrd="1" destOrd="1" presId="urn:microsoft.com/office/officeart/2005/8/layout/cycle4#3"/>
    <dgm:cxn modelId="{ACF897DF-EDB8-4807-84A2-9581FB99589A}" type="presOf" srcId="{A5747B2A-A9F5-434D-AF78-97ED00E42755}" destId="{FC321E63-7D9D-4B9F-A606-EA8719CA26C5}" srcOrd="0" destOrd="5" presId="urn:microsoft.com/office/officeart/2005/8/layout/cycle4#3"/>
    <dgm:cxn modelId="{204C978E-02BB-4C32-B13F-2F92E8E0C9CD}" type="presOf" srcId="{22B590AB-32E0-4CB0-9432-ECB448E6C2B2}" destId="{FC321E63-7D9D-4B9F-A606-EA8719CA26C5}" srcOrd="0" destOrd="4" presId="urn:microsoft.com/office/officeart/2005/8/layout/cycle4#3"/>
    <dgm:cxn modelId="{D6B8C7B6-52AC-4C94-B227-879C5F3A5946}" type="presOf" srcId="{27E8AA89-7CE9-4FAA-A857-621CC7B74D95}" destId="{A5008BF1-EF9D-42C2-BE82-00D10F092022}" srcOrd="1" destOrd="3" presId="urn:microsoft.com/office/officeart/2005/8/layout/cycle4#3"/>
    <dgm:cxn modelId="{BF9F129A-B393-4073-9D18-55818551BD08}" type="presOf" srcId="{1E960507-BF76-47EF-A1B8-3EFFDDDD18C3}" destId="{A274DCF0-EA53-44D0-B657-7FDBF9AE718E}" srcOrd="1" destOrd="3" presId="urn:microsoft.com/office/officeart/2005/8/layout/cycle4#3"/>
    <dgm:cxn modelId="{65033DD2-B5AC-420E-8AAB-E709A2B77BAC}" srcId="{87F9C8F8-0669-49B0-812D-0E3050D53D44}" destId="{0CB62E52-661B-4181-916E-D0400B7A8AD9}" srcOrd="6" destOrd="0" parTransId="{692CF922-D4F7-412E-862F-C4F60B64FC2B}" sibTransId="{43A0FE51-36CF-4BB3-B1B5-42437E518F41}"/>
    <dgm:cxn modelId="{5B28C2FD-E4C3-4F4A-BA58-07885A9C42A2}" type="presOf" srcId="{00F6D3A7-39C8-4888-A26A-F82CEAB36ADF}" destId="{54C2ED5A-7ABD-4F9C-91EA-682E4A9A1951}" srcOrd="0" destOrd="1" presId="urn:microsoft.com/office/officeart/2005/8/layout/cycle4#3"/>
    <dgm:cxn modelId="{08335B5E-AB94-4DB2-9841-D11173BD7E72}" type="presOf" srcId="{0AE78589-648A-4805-8384-E0B6E524585F}" destId="{E2EFABF7-3E31-4601-A012-FA6DCC012FE4}" srcOrd="1" destOrd="4" presId="urn:microsoft.com/office/officeart/2005/8/layout/cycle4#3"/>
    <dgm:cxn modelId="{48B46A2C-70BA-466C-853A-C46C208161F5}" srcId="{145B13C7-887E-4FF7-90DB-784FDAC6EB64}" destId="{1C396D3B-1FB3-4267-B894-3CB6647CF894}" srcOrd="2" destOrd="0" parTransId="{AA6DA58F-884A-4DDF-A0B4-801B4AF46F54}" sibTransId="{E3A5D3FE-0AF6-43B1-82F1-5223D1D3087E}"/>
    <dgm:cxn modelId="{BC50260A-1249-4824-9580-271C1DFD01C3}" type="presOf" srcId="{63A782CC-6DFE-4FCD-8130-0C97B7DDD546}" destId="{EBEB6430-8EF1-4019-A2D2-6024FB041713}" srcOrd="0" destOrd="6" presId="urn:microsoft.com/office/officeart/2005/8/layout/cycle4#3"/>
    <dgm:cxn modelId="{CC56D642-709B-40A8-AADB-9D99437D9509}" type="presOf" srcId="{549F44B4-7537-4872-8F5F-CE099FF5712F}" destId="{FC321E63-7D9D-4B9F-A606-EA8719CA26C5}" srcOrd="0" destOrd="2" presId="urn:microsoft.com/office/officeart/2005/8/layout/cycle4#3"/>
    <dgm:cxn modelId="{2ADE652A-897D-4B06-B2B9-A6890CB05D72}" type="presOf" srcId="{2FADA934-B986-43EE-BADE-3E8662360D5C}" destId="{8509ABF6-3F5F-489A-B1FE-B8D1C89B0295}" srcOrd="0" destOrd="5" presId="urn:microsoft.com/office/officeart/2005/8/layout/cycle4#3"/>
    <dgm:cxn modelId="{E3083EB7-03B6-417C-903D-F4E41CEFA275}" srcId="{1A068076-489D-45DA-A58A-45605CC9277B}" destId="{AABB1E09-9CD4-49AE-9494-B2F793A83423}" srcOrd="1" destOrd="0" parTransId="{ED2BFFA1-961B-41B5-8F1D-E8F0DD4231E5}" sibTransId="{C60ECEAF-E182-4C55-9ADE-E9A36DB21C9C}"/>
    <dgm:cxn modelId="{2C98927C-7AD7-46C7-9129-7A67F9878F76}" type="presOf" srcId="{10CF4011-EE41-4520-91E2-47F8F1CF6AEF}" destId="{EBEB6430-8EF1-4019-A2D2-6024FB041713}" srcOrd="0" destOrd="0" presId="urn:microsoft.com/office/officeart/2005/8/layout/cycle4#3"/>
    <dgm:cxn modelId="{275E1B98-8883-458A-95D5-A472663E0E1E}" srcId="{B31E240E-CEF4-4AA9-A848-D76AA7212A24}" destId="{6292AA4D-EC58-41DD-95AD-FC1CCB9BBF85}" srcOrd="3" destOrd="0" parTransId="{4805728C-6204-4F30-B239-DE0D27FA4C02}" sibTransId="{DE3ACA74-B33A-4384-92E7-7AB28797C8DA}"/>
    <dgm:cxn modelId="{C871E6EE-65D1-4D28-8692-A7608482C8F0}" type="presOf" srcId="{87F9C8F8-0669-49B0-812D-0E3050D53D44}" destId="{0672C3AD-C5BB-47FE-93C9-0B5B846A228C}" srcOrd="0" destOrd="0" presId="urn:microsoft.com/office/officeart/2005/8/layout/cycle4#3"/>
    <dgm:cxn modelId="{A46CAA49-FB5E-4C6D-B487-760D5C3F14EC}" type="presOf" srcId="{9864655F-C9BF-428D-BDE3-E28A4B8CF02B}" destId="{E2EFABF7-3E31-4601-A012-FA6DCC012FE4}" srcOrd="1" destOrd="3" presId="urn:microsoft.com/office/officeart/2005/8/layout/cycle4#3"/>
    <dgm:cxn modelId="{A9BFBF98-9BD8-4F4A-8D29-1C1037F69421}" srcId="{87F9C8F8-0669-49B0-812D-0E3050D53D44}" destId="{549F44B4-7537-4872-8F5F-CE099FF5712F}" srcOrd="2" destOrd="0" parTransId="{09BBEFF1-248A-465F-8BF8-37236C4B993F}" sibTransId="{45FD564B-D8E7-4F2A-9A9D-FB9B6BB60CDB}"/>
    <dgm:cxn modelId="{CCBE1A24-B944-4267-A46A-0F54A264EFF6}" srcId="{1CB9CB0C-A2FA-423A-9EC7-0FDE2B3F85CC}" destId="{1A068076-489D-45DA-A58A-45605CC9277B}" srcOrd="2" destOrd="0" parTransId="{82C0BC55-9366-45F4-B816-666063902C13}" sibTransId="{7EBF633A-C897-4BB6-9010-082772715788}"/>
    <dgm:cxn modelId="{7F4859BA-A80E-4F27-B17A-F3EF8EB126F4}" srcId="{B31E240E-CEF4-4AA9-A848-D76AA7212A24}" destId="{84437B6B-4740-4727-B5D5-2F396C0E18FE}" srcOrd="0" destOrd="0" parTransId="{93CAE477-39DE-4486-8B4C-9787F84998DD}" sibTransId="{918217A2-C087-42B6-B0F8-B39CFFCBEEFE}"/>
    <dgm:cxn modelId="{B286E166-1DBD-4FB3-9A8C-1ECC334628AD}" type="presOf" srcId="{F2E3707A-6CCA-4C48-ACE7-625A2975B648}" destId="{EBEB6430-8EF1-4019-A2D2-6024FB041713}" srcOrd="0" destOrd="5" presId="urn:microsoft.com/office/officeart/2005/8/layout/cycle4#3"/>
    <dgm:cxn modelId="{F0C6BFE6-1738-4C97-9EC9-86F76B19BFB4}" type="presOf" srcId="{AABB1E09-9CD4-49AE-9494-B2F793A83423}" destId="{8509ABF6-3F5F-489A-B1FE-B8D1C89B0295}" srcOrd="0" destOrd="1" presId="urn:microsoft.com/office/officeart/2005/8/layout/cycle4#3"/>
    <dgm:cxn modelId="{ABCD3BEA-1AF7-4B17-BA46-359C1C15E3AE}" srcId="{87F9C8F8-0669-49B0-812D-0E3050D53D44}" destId="{8BA9243C-8C7C-4BFB-AD0B-037010E83060}" srcOrd="1" destOrd="0" parTransId="{A79F5A1B-5311-42B1-A9BC-16720B599284}" sibTransId="{66A2F78D-B69B-4018-9B1D-551B04212649}"/>
    <dgm:cxn modelId="{F18758FF-D070-457A-BA2B-4CA29AA6C2AD}" type="presOf" srcId="{145B13C7-887E-4FF7-90DB-784FDAC6EB64}" destId="{10628155-F15B-4DDB-856A-487591982B9C}" srcOrd="0" destOrd="0" presId="urn:microsoft.com/office/officeart/2005/8/layout/cycle4#3"/>
    <dgm:cxn modelId="{7BF4A8B2-52F1-4C12-87FD-E17805276A5E}" type="presOf" srcId="{1C396D3B-1FB3-4267-B894-3CB6647CF894}" destId="{E2EFABF7-3E31-4601-A012-FA6DCC012FE4}" srcOrd="1" destOrd="2" presId="urn:microsoft.com/office/officeart/2005/8/layout/cycle4#3"/>
    <dgm:cxn modelId="{42C9CA3A-BA09-4E92-B5A6-D5F4353BD967}" type="presOf" srcId="{5741FA2B-B3DA-4F33-8E28-3DA085053270}" destId="{A274DCF0-EA53-44D0-B657-7FDBF9AE718E}" srcOrd="1" destOrd="6" presId="urn:microsoft.com/office/officeart/2005/8/layout/cycle4#3"/>
    <dgm:cxn modelId="{1D4EA5C0-C0E1-4531-9AA7-427A98D9DB06}" type="presOf" srcId="{EE4E3A65-1069-4381-A4AA-558E3CF0222E}" destId="{A274DCF0-EA53-44D0-B657-7FDBF9AE718E}" srcOrd="1" destOrd="0" presId="urn:microsoft.com/office/officeart/2005/8/layout/cycle4#3"/>
    <dgm:cxn modelId="{54F3D271-46A3-468E-9A80-54588D5B8BF4}" type="presOf" srcId="{8BAB8940-87C6-4D5B-9BD9-0335CDCE9FEB}" destId="{A5008BF1-EF9D-42C2-BE82-00D10F092022}" srcOrd="1" destOrd="0" presId="urn:microsoft.com/office/officeart/2005/8/layout/cycle4#3"/>
    <dgm:cxn modelId="{F031BD2B-527D-4A77-B66D-626803EBDA84}" srcId="{87F9C8F8-0669-49B0-812D-0E3050D53D44}" destId="{22B590AB-32E0-4CB0-9432-ECB448E6C2B2}" srcOrd="4" destOrd="0" parTransId="{8F9D4B6B-B756-477E-B53E-95E9BCE00513}" sibTransId="{409D7AAC-1AF8-411F-9BA1-5B22766C8561}"/>
    <dgm:cxn modelId="{EE256435-DC28-4CCD-A507-B68EF2499DC4}" type="presOf" srcId="{22B590AB-32E0-4CB0-9432-ECB448E6C2B2}" destId="{A5008BF1-EF9D-42C2-BE82-00D10F092022}" srcOrd="1" destOrd="4" presId="urn:microsoft.com/office/officeart/2005/8/layout/cycle4#3"/>
    <dgm:cxn modelId="{C2663A18-DD29-4DE2-82E9-E54EE54240A7}" type="presOf" srcId="{0CB62E52-661B-4181-916E-D0400B7A8AD9}" destId="{A5008BF1-EF9D-42C2-BE82-00D10F092022}" srcOrd="1" destOrd="6" presId="urn:microsoft.com/office/officeart/2005/8/layout/cycle4#3"/>
    <dgm:cxn modelId="{A5C3E094-E62F-4F01-80E0-9CAAEBF14DAD}" type="presParOf" srcId="{2A9FA4D0-003F-42DD-AF52-0CEF716877A7}" destId="{E833B0D4-71B2-4755-91AB-A849B7CD56B4}" srcOrd="0" destOrd="0" presId="urn:microsoft.com/office/officeart/2005/8/layout/cycle4#3"/>
    <dgm:cxn modelId="{B9F33B5A-0A89-4338-B8E6-AB910D36722F}" type="presParOf" srcId="{E833B0D4-71B2-4755-91AB-A849B7CD56B4}" destId="{0C0F996C-729C-491C-91E0-2CF982757774}" srcOrd="0" destOrd="0" presId="urn:microsoft.com/office/officeart/2005/8/layout/cycle4#3"/>
    <dgm:cxn modelId="{BA5EF960-D2DF-42CA-B4B5-9863E9713AED}" type="presParOf" srcId="{0C0F996C-729C-491C-91E0-2CF982757774}" destId="{EBEB6430-8EF1-4019-A2D2-6024FB041713}" srcOrd="0" destOrd="0" presId="urn:microsoft.com/office/officeart/2005/8/layout/cycle4#3"/>
    <dgm:cxn modelId="{32C4BE9D-4063-4687-BD2A-0C3110E5E41D}" type="presParOf" srcId="{0C0F996C-729C-491C-91E0-2CF982757774}" destId="{E2EFABF7-3E31-4601-A012-FA6DCC012FE4}" srcOrd="1" destOrd="0" presId="urn:microsoft.com/office/officeart/2005/8/layout/cycle4#3"/>
    <dgm:cxn modelId="{6801B933-A0A4-44EE-83AB-AB4EBC226956}" type="presParOf" srcId="{E833B0D4-71B2-4755-91AB-A849B7CD56B4}" destId="{1447BD5A-4760-4188-B834-F64B2C134DFA}" srcOrd="1" destOrd="0" presId="urn:microsoft.com/office/officeart/2005/8/layout/cycle4#3"/>
    <dgm:cxn modelId="{8883D4AB-0230-473C-B1C5-1175D6055FC8}" type="presParOf" srcId="{1447BD5A-4760-4188-B834-F64B2C134DFA}" destId="{FC321E63-7D9D-4B9F-A606-EA8719CA26C5}" srcOrd="0" destOrd="0" presId="urn:microsoft.com/office/officeart/2005/8/layout/cycle4#3"/>
    <dgm:cxn modelId="{ECB5442E-9C53-4B87-8915-DFD8EFA6738A}" type="presParOf" srcId="{1447BD5A-4760-4188-B834-F64B2C134DFA}" destId="{A5008BF1-EF9D-42C2-BE82-00D10F092022}" srcOrd="1" destOrd="0" presId="urn:microsoft.com/office/officeart/2005/8/layout/cycle4#3"/>
    <dgm:cxn modelId="{8931B0F9-02BD-4E89-BD37-663CB5E54B2D}" type="presParOf" srcId="{E833B0D4-71B2-4755-91AB-A849B7CD56B4}" destId="{9DC4FAFE-C751-4979-880F-5188A8FA03DC}" srcOrd="2" destOrd="0" presId="urn:microsoft.com/office/officeart/2005/8/layout/cycle4#3"/>
    <dgm:cxn modelId="{98B7382E-8CC8-44F8-9904-F33106309455}" type="presParOf" srcId="{9DC4FAFE-C751-4979-880F-5188A8FA03DC}" destId="{8509ABF6-3F5F-489A-B1FE-B8D1C89B0295}" srcOrd="0" destOrd="0" presId="urn:microsoft.com/office/officeart/2005/8/layout/cycle4#3"/>
    <dgm:cxn modelId="{A4FE43AF-423A-4D50-A04A-C7839698AA74}" type="presParOf" srcId="{9DC4FAFE-C751-4979-880F-5188A8FA03DC}" destId="{A274DCF0-EA53-44D0-B657-7FDBF9AE718E}" srcOrd="1" destOrd="0" presId="urn:microsoft.com/office/officeart/2005/8/layout/cycle4#3"/>
    <dgm:cxn modelId="{E96FB82D-9FC5-42D6-91A1-3CD0E04F07A4}" type="presParOf" srcId="{E833B0D4-71B2-4755-91AB-A849B7CD56B4}" destId="{63B95607-B863-41B3-BDC8-C7BF4BD711F7}" srcOrd="3" destOrd="0" presId="urn:microsoft.com/office/officeart/2005/8/layout/cycle4#3"/>
    <dgm:cxn modelId="{ABF08384-B284-450C-8F6C-548EE05A55D0}" type="presParOf" srcId="{63B95607-B863-41B3-BDC8-C7BF4BD711F7}" destId="{54C2ED5A-7ABD-4F9C-91EA-682E4A9A1951}" srcOrd="0" destOrd="0" presId="urn:microsoft.com/office/officeart/2005/8/layout/cycle4#3"/>
    <dgm:cxn modelId="{E2A6A62E-745E-408F-A040-B2A44B0BDBFD}" type="presParOf" srcId="{63B95607-B863-41B3-BDC8-C7BF4BD711F7}" destId="{30353F3E-C058-4C28-AE48-667795F30018}" srcOrd="1" destOrd="0" presId="urn:microsoft.com/office/officeart/2005/8/layout/cycle4#3"/>
    <dgm:cxn modelId="{3C975736-9B3A-4A2A-A6CF-B4D1C8C87503}" type="presParOf" srcId="{E833B0D4-71B2-4755-91AB-A849B7CD56B4}" destId="{C0162CA8-513E-448C-88CD-42237481B3F0}" srcOrd="4" destOrd="0" presId="urn:microsoft.com/office/officeart/2005/8/layout/cycle4#3"/>
    <dgm:cxn modelId="{B91CEAEC-E61B-4318-9BBA-ACB23A5E3269}" type="presParOf" srcId="{2A9FA4D0-003F-42DD-AF52-0CEF716877A7}" destId="{73F8460A-FFBB-4A31-B068-7237C4036F67}" srcOrd="1" destOrd="0" presId="urn:microsoft.com/office/officeart/2005/8/layout/cycle4#3"/>
    <dgm:cxn modelId="{B1C09C69-42EC-4F41-91F5-25802F747E77}" type="presParOf" srcId="{73F8460A-FFBB-4A31-B068-7237C4036F67}" destId="{10628155-F15B-4DDB-856A-487591982B9C}" srcOrd="0" destOrd="0" presId="urn:microsoft.com/office/officeart/2005/8/layout/cycle4#3"/>
    <dgm:cxn modelId="{ED9E41A6-37AA-427A-A866-3D5FCD262B06}" type="presParOf" srcId="{73F8460A-FFBB-4A31-B068-7237C4036F67}" destId="{0672C3AD-C5BB-47FE-93C9-0B5B846A228C}" srcOrd="1" destOrd="0" presId="urn:microsoft.com/office/officeart/2005/8/layout/cycle4#3"/>
    <dgm:cxn modelId="{1C7E78DB-196E-409D-8949-93680FA847F1}" type="presParOf" srcId="{73F8460A-FFBB-4A31-B068-7237C4036F67}" destId="{239F33FA-834F-4554-9225-C4D927103496}" srcOrd="2" destOrd="0" presId="urn:microsoft.com/office/officeart/2005/8/layout/cycle4#3"/>
    <dgm:cxn modelId="{C4A1CAA1-B928-4E2C-A75F-ECBD22F9ACD4}" type="presParOf" srcId="{73F8460A-FFBB-4A31-B068-7237C4036F67}" destId="{BEDB494F-2A32-4DC3-9F6E-969FA2409AF4}" srcOrd="3" destOrd="0" presId="urn:microsoft.com/office/officeart/2005/8/layout/cycle4#3"/>
    <dgm:cxn modelId="{E5A82DDF-294E-45CF-AB77-33C0C7F1CC96}" type="presParOf" srcId="{73F8460A-FFBB-4A31-B068-7237C4036F67}" destId="{D2E2210B-A16E-4655-A826-FBF396D9D170}" srcOrd="4" destOrd="0" presId="urn:microsoft.com/office/officeart/2005/8/layout/cycle4#3"/>
    <dgm:cxn modelId="{E85E8D9B-E6F9-413D-BFFC-ECA082C58A6B}" type="presParOf" srcId="{2A9FA4D0-003F-42DD-AF52-0CEF716877A7}" destId="{C3A289DF-5C0E-4392-B783-8F03F1BFEDDF}" srcOrd="2" destOrd="0" presId="urn:microsoft.com/office/officeart/2005/8/layout/cycle4#3"/>
    <dgm:cxn modelId="{B84F544B-57DF-49CC-B52E-5F68635FA5A4}" type="presParOf" srcId="{2A9FA4D0-003F-42DD-AF52-0CEF716877A7}" destId="{34D0ED56-679B-4BA1-8F26-802623A271C1}" srcOrd="3" destOrd="0" presId="urn:microsoft.com/office/officeart/2005/8/layout/cycle4#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509ABF6-3F5F-489A-B1FE-B8D1C89B0295}">
      <dsp:nvSpPr>
        <dsp:cNvPr id="0" name=""/>
        <dsp:cNvSpPr/>
      </dsp:nvSpPr>
      <dsp:spPr>
        <a:xfrm>
          <a:off x="4326726" y="3684358"/>
          <a:ext cx="2651864" cy="1717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902231"/>
              <a:satOff val="-6819"/>
              <a:lumOff val="-26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Экологи;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Предприятия и бизнес;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ЖКХ;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Инспекция ПР и ООС;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Инициативные группы;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Университет;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НКО..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</dsp:txBody>
      <dsp:txXfrm>
        <a:off x="5122285" y="4113810"/>
        <a:ext cx="1856305" cy="1288355"/>
      </dsp:txXfrm>
    </dsp:sp>
    <dsp:sp modelId="{54C2ED5A-7ABD-4F9C-91EA-682E4A9A1951}">
      <dsp:nvSpPr>
        <dsp:cNvPr id="0" name=""/>
        <dsp:cNvSpPr/>
      </dsp:nvSpPr>
      <dsp:spPr>
        <a:xfrm>
          <a:off x="0" y="3684358"/>
          <a:ext cx="2651864" cy="1717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5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Общественные советы; 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Сельские советы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НКО;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Власти;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..</a:t>
          </a:r>
          <a:endParaRPr lang="ru-RU" sz="800" kern="1200" dirty="0"/>
        </a:p>
      </dsp:txBody>
      <dsp:txXfrm>
        <a:off x="0" y="4113810"/>
        <a:ext cx="1856305" cy="1288355"/>
      </dsp:txXfrm>
    </dsp:sp>
    <dsp:sp modelId="{FC321E63-7D9D-4B9F-A606-EA8719CA26C5}">
      <dsp:nvSpPr>
        <dsp:cNvPr id="0" name=""/>
        <dsp:cNvSpPr/>
      </dsp:nvSpPr>
      <dsp:spPr>
        <a:xfrm>
          <a:off x="4326726" y="34019"/>
          <a:ext cx="2651864" cy="1717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Бизнес;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Соц. сфера;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Банки;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НКО;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Колледж..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Власти..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>
        <a:off x="5122285" y="34019"/>
        <a:ext cx="1856305" cy="1288355"/>
      </dsp:txXfrm>
    </dsp:sp>
    <dsp:sp modelId="{EBEB6430-8EF1-4019-A2D2-6024FB041713}">
      <dsp:nvSpPr>
        <dsp:cNvPr id="0" name=""/>
        <dsp:cNvSpPr/>
      </dsp:nvSpPr>
      <dsp:spPr>
        <a:xfrm>
          <a:off x="0" y="34019"/>
          <a:ext cx="2651864" cy="1717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Образование;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Здравоохранение;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Занятость;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Социальная защита;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Социальное предпринимательство;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 Власти….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</dsp:txBody>
      <dsp:txXfrm>
        <a:off x="0" y="34019"/>
        <a:ext cx="1856305" cy="1288355"/>
      </dsp:txXfrm>
    </dsp:sp>
    <dsp:sp modelId="{10628155-F15B-4DDB-856A-487591982B9C}">
      <dsp:nvSpPr>
        <dsp:cNvPr id="0" name=""/>
        <dsp:cNvSpPr/>
      </dsp:nvSpPr>
      <dsp:spPr>
        <a:xfrm>
          <a:off x="1111206" y="340003"/>
          <a:ext cx="2324407" cy="2324407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Социальная сфера</a:t>
          </a:r>
          <a:endParaRPr lang="ru-RU" sz="1600" kern="1200" dirty="0"/>
        </a:p>
      </dsp:txBody>
      <dsp:txXfrm>
        <a:off x="1111206" y="340003"/>
        <a:ext cx="2324407" cy="2324407"/>
      </dsp:txXfrm>
    </dsp:sp>
    <dsp:sp modelId="{0672C3AD-C5BB-47FE-93C9-0B5B846A228C}">
      <dsp:nvSpPr>
        <dsp:cNvPr id="0" name=""/>
        <dsp:cNvSpPr/>
      </dsp:nvSpPr>
      <dsp:spPr>
        <a:xfrm rot="5400000">
          <a:off x="3542976" y="340003"/>
          <a:ext cx="2324407" cy="2324407"/>
        </a:xfrm>
        <a:prstGeom prst="pieWedge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Экономика и </a:t>
          </a:r>
          <a:r>
            <a:rPr lang="ru-RU" sz="1600" kern="1200" dirty="0" err="1" smtClean="0"/>
            <a:t>предприни-мательство</a:t>
          </a:r>
          <a:endParaRPr lang="ru-RU" sz="1600" kern="1200" dirty="0"/>
        </a:p>
      </dsp:txBody>
      <dsp:txXfrm rot="5400000">
        <a:off x="3542976" y="340003"/>
        <a:ext cx="2324407" cy="2324407"/>
      </dsp:txXfrm>
    </dsp:sp>
    <dsp:sp modelId="{239F33FA-834F-4554-9225-C4D927103496}">
      <dsp:nvSpPr>
        <dsp:cNvPr id="0" name=""/>
        <dsp:cNvSpPr/>
      </dsp:nvSpPr>
      <dsp:spPr>
        <a:xfrm rot="10800000">
          <a:off x="3542976" y="2771773"/>
          <a:ext cx="2324407" cy="2324407"/>
        </a:xfrm>
        <a:prstGeom prst="pieWedge">
          <a:avLst/>
        </a:prstGeom>
        <a:solidFill>
          <a:schemeClr val="accent5">
            <a:hueOff val="-4902231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Экология и климатическая нейтральность</a:t>
          </a:r>
          <a:endParaRPr lang="ru-RU" sz="1600" kern="1200" dirty="0"/>
        </a:p>
      </dsp:txBody>
      <dsp:txXfrm rot="10800000">
        <a:off x="3542976" y="2771773"/>
        <a:ext cx="2324407" cy="2324407"/>
      </dsp:txXfrm>
    </dsp:sp>
    <dsp:sp modelId="{BEDB494F-2A32-4DC3-9F6E-969FA2409AF4}">
      <dsp:nvSpPr>
        <dsp:cNvPr id="0" name=""/>
        <dsp:cNvSpPr/>
      </dsp:nvSpPr>
      <dsp:spPr>
        <a:xfrm rot="16200000">
          <a:off x="1111206" y="2771773"/>
          <a:ext cx="2324407" cy="2324407"/>
        </a:xfrm>
        <a:prstGeom prst="pieWedge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Общественное участие</a:t>
          </a:r>
          <a:endParaRPr lang="ru-RU" sz="1600" kern="1200" dirty="0"/>
        </a:p>
      </dsp:txBody>
      <dsp:txXfrm rot="16200000">
        <a:off x="1111206" y="2771773"/>
        <a:ext cx="2324407" cy="2324407"/>
      </dsp:txXfrm>
    </dsp:sp>
    <dsp:sp modelId="{C3A289DF-5C0E-4392-B783-8F03F1BFEDDF}">
      <dsp:nvSpPr>
        <dsp:cNvPr id="0" name=""/>
        <dsp:cNvSpPr/>
      </dsp:nvSpPr>
      <dsp:spPr>
        <a:xfrm>
          <a:off x="3088026" y="2234959"/>
          <a:ext cx="802537" cy="697859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D0ED56-679B-4BA1-8F26-802623A271C1}">
      <dsp:nvSpPr>
        <dsp:cNvPr id="0" name=""/>
        <dsp:cNvSpPr/>
      </dsp:nvSpPr>
      <dsp:spPr>
        <a:xfrm rot="10800000">
          <a:off x="3088026" y="2503366"/>
          <a:ext cx="802537" cy="697859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509ABF6-3F5F-489A-B1FE-B8D1C89B0295}">
      <dsp:nvSpPr>
        <dsp:cNvPr id="0" name=""/>
        <dsp:cNvSpPr/>
      </dsp:nvSpPr>
      <dsp:spPr>
        <a:xfrm>
          <a:off x="4326726" y="3684358"/>
          <a:ext cx="2651864" cy="1717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902231"/>
              <a:satOff val="-6819"/>
              <a:lumOff val="-26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Экологи;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Предприятия и бизнес;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ЖКХ;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Инспекция ПР и ООС;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Инициативные группы;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Университет;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НКО..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</dsp:txBody>
      <dsp:txXfrm>
        <a:off x="5122285" y="4113810"/>
        <a:ext cx="1856305" cy="1288355"/>
      </dsp:txXfrm>
    </dsp:sp>
    <dsp:sp modelId="{54C2ED5A-7ABD-4F9C-91EA-682E4A9A1951}">
      <dsp:nvSpPr>
        <dsp:cNvPr id="0" name=""/>
        <dsp:cNvSpPr/>
      </dsp:nvSpPr>
      <dsp:spPr>
        <a:xfrm>
          <a:off x="0" y="3684358"/>
          <a:ext cx="2651864" cy="1717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5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Общественные советы; 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Сельские советы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НКО;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Власти;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..</a:t>
          </a:r>
          <a:endParaRPr lang="ru-RU" sz="800" kern="1200" dirty="0"/>
        </a:p>
      </dsp:txBody>
      <dsp:txXfrm>
        <a:off x="0" y="4113810"/>
        <a:ext cx="1856305" cy="1288355"/>
      </dsp:txXfrm>
    </dsp:sp>
    <dsp:sp modelId="{FC321E63-7D9D-4B9F-A606-EA8719CA26C5}">
      <dsp:nvSpPr>
        <dsp:cNvPr id="0" name=""/>
        <dsp:cNvSpPr/>
      </dsp:nvSpPr>
      <dsp:spPr>
        <a:xfrm>
          <a:off x="4326726" y="34019"/>
          <a:ext cx="2651864" cy="1717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Бизнес;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Соц. сфера;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Банки;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НКО;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Колледж..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Власти..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>
        <a:off x="5122285" y="34019"/>
        <a:ext cx="1856305" cy="1288355"/>
      </dsp:txXfrm>
    </dsp:sp>
    <dsp:sp modelId="{EBEB6430-8EF1-4019-A2D2-6024FB041713}">
      <dsp:nvSpPr>
        <dsp:cNvPr id="0" name=""/>
        <dsp:cNvSpPr/>
      </dsp:nvSpPr>
      <dsp:spPr>
        <a:xfrm>
          <a:off x="0" y="34019"/>
          <a:ext cx="2651864" cy="1717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Образование;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Здравоохранение;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Занятость;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Социальная защита;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Социальное предпринимательство;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 Власти….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</dsp:txBody>
      <dsp:txXfrm>
        <a:off x="0" y="34019"/>
        <a:ext cx="1856305" cy="1288355"/>
      </dsp:txXfrm>
    </dsp:sp>
    <dsp:sp modelId="{10628155-F15B-4DDB-856A-487591982B9C}">
      <dsp:nvSpPr>
        <dsp:cNvPr id="0" name=""/>
        <dsp:cNvSpPr/>
      </dsp:nvSpPr>
      <dsp:spPr>
        <a:xfrm>
          <a:off x="1111206" y="340003"/>
          <a:ext cx="2324407" cy="2324407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Социальная сфера</a:t>
          </a:r>
          <a:endParaRPr lang="ru-RU" sz="1600" kern="1200" dirty="0"/>
        </a:p>
      </dsp:txBody>
      <dsp:txXfrm>
        <a:off x="1111206" y="340003"/>
        <a:ext cx="2324407" cy="2324407"/>
      </dsp:txXfrm>
    </dsp:sp>
    <dsp:sp modelId="{0672C3AD-C5BB-47FE-93C9-0B5B846A228C}">
      <dsp:nvSpPr>
        <dsp:cNvPr id="0" name=""/>
        <dsp:cNvSpPr/>
      </dsp:nvSpPr>
      <dsp:spPr>
        <a:xfrm rot="5400000">
          <a:off x="3542976" y="340003"/>
          <a:ext cx="2324407" cy="2324407"/>
        </a:xfrm>
        <a:prstGeom prst="pieWedge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Экономика и </a:t>
          </a:r>
          <a:r>
            <a:rPr lang="ru-RU" sz="1600" kern="1200" dirty="0" err="1" smtClean="0"/>
            <a:t>предприни-мательство</a:t>
          </a:r>
          <a:endParaRPr lang="ru-RU" sz="1600" kern="1200" dirty="0"/>
        </a:p>
      </dsp:txBody>
      <dsp:txXfrm rot="5400000">
        <a:off x="3542976" y="340003"/>
        <a:ext cx="2324407" cy="2324407"/>
      </dsp:txXfrm>
    </dsp:sp>
    <dsp:sp modelId="{239F33FA-834F-4554-9225-C4D927103496}">
      <dsp:nvSpPr>
        <dsp:cNvPr id="0" name=""/>
        <dsp:cNvSpPr/>
      </dsp:nvSpPr>
      <dsp:spPr>
        <a:xfrm rot="10800000">
          <a:off x="3542976" y="2771773"/>
          <a:ext cx="2324407" cy="2324407"/>
        </a:xfrm>
        <a:prstGeom prst="pieWedge">
          <a:avLst/>
        </a:prstGeom>
        <a:solidFill>
          <a:schemeClr val="accent5">
            <a:hueOff val="-4902231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Экология и климатическая нейтральность</a:t>
          </a:r>
          <a:endParaRPr lang="ru-RU" sz="1600" kern="1200" dirty="0"/>
        </a:p>
      </dsp:txBody>
      <dsp:txXfrm rot="10800000">
        <a:off x="3542976" y="2771773"/>
        <a:ext cx="2324407" cy="2324407"/>
      </dsp:txXfrm>
    </dsp:sp>
    <dsp:sp modelId="{BEDB494F-2A32-4DC3-9F6E-969FA2409AF4}">
      <dsp:nvSpPr>
        <dsp:cNvPr id="0" name=""/>
        <dsp:cNvSpPr/>
      </dsp:nvSpPr>
      <dsp:spPr>
        <a:xfrm rot="16200000">
          <a:off x="1111206" y="2771773"/>
          <a:ext cx="2324407" cy="2324407"/>
        </a:xfrm>
        <a:prstGeom prst="pieWedge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Общественное участие</a:t>
          </a:r>
          <a:endParaRPr lang="ru-RU" sz="1600" kern="1200" dirty="0"/>
        </a:p>
      </dsp:txBody>
      <dsp:txXfrm rot="16200000">
        <a:off x="1111206" y="2771773"/>
        <a:ext cx="2324407" cy="2324407"/>
      </dsp:txXfrm>
    </dsp:sp>
    <dsp:sp modelId="{C3A289DF-5C0E-4392-B783-8F03F1BFEDDF}">
      <dsp:nvSpPr>
        <dsp:cNvPr id="0" name=""/>
        <dsp:cNvSpPr/>
      </dsp:nvSpPr>
      <dsp:spPr>
        <a:xfrm>
          <a:off x="3088026" y="2234959"/>
          <a:ext cx="802537" cy="697859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D0ED56-679B-4BA1-8F26-802623A271C1}">
      <dsp:nvSpPr>
        <dsp:cNvPr id="0" name=""/>
        <dsp:cNvSpPr/>
      </dsp:nvSpPr>
      <dsp:spPr>
        <a:xfrm rot="10800000">
          <a:off x="3088026" y="2503366"/>
          <a:ext cx="802537" cy="697859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509ABF6-3F5F-489A-B1FE-B8D1C89B0295}">
      <dsp:nvSpPr>
        <dsp:cNvPr id="0" name=""/>
        <dsp:cNvSpPr/>
      </dsp:nvSpPr>
      <dsp:spPr>
        <a:xfrm>
          <a:off x="4326726" y="3684358"/>
          <a:ext cx="2651864" cy="1717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902231"/>
              <a:satOff val="-6819"/>
              <a:lumOff val="-26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Экологи;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Предприятия и бизнес;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ЖКХ;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Инспекция ПР и ООС;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Инициативные группы;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Университет;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НКО..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</dsp:txBody>
      <dsp:txXfrm>
        <a:off x="5122285" y="4113810"/>
        <a:ext cx="1856305" cy="1288355"/>
      </dsp:txXfrm>
    </dsp:sp>
    <dsp:sp modelId="{54C2ED5A-7ABD-4F9C-91EA-682E4A9A1951}">
      <dsp:nvSpPr>
        <dsp:cNvPr id="0" name=""/>
        <dsp:cNvSpPr/>
      </dsp:nvSpPr>
      <dsp:spPr>
        <a:xfrm>
          <a:off x="0" y="3684358"/>
          <a:ext cx="2651864" cy="1717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5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Общественные советы; 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Сельские советы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НКО;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Власти;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..</a:t>
          </a:r>
          <a:endParaRPr lang="ru-RU" sz="800" kern="1200" dirty="0"/>
        </a:p>
      </dsp:txBody>
      <dsp:txXfrm>
        <a:off x="0" y="4113810"/>
        <a:ext cx="1856305" cy="1288355"/>
      </dsp:txXfrm>
    </dsp:sp>
    <dsp:sp modelId="{FC321E63-7D9D-4B9F-A606-EA8719CA26C5}">
      <dsp:nvSpPr>
        <dsp:cNvPr id="0" name=""/>
        <dsp:cNvSpPr/>
      </dsp:nvSpPr>
      <dsp:spPr>
        <a:xfrm>
          <a:off x="4326726" y="34019"/>
          <a:ext cx="2651864" cy="1717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Бизнес;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Соц. сфера;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Банки;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НКО;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Колледж..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Власти..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>
        <a:off x="5122285" y="34019"/>
        <a:ext cx="1856305" cy="1288355"/>
      </dsp:txXfrm>
    </dsp:sp>
    <dsp:sp modelId="{EBEB6430-8EF1-4019-A2D2-6024FB041713}">
      <dsp:nvSpPr>
        <dsp:cNvPr id="0" name=""/>
        <dsp:cNvSpPr/>
      </dsp:nvSpPr>
      <dsp:spPr>
        <a:xfrm>
          <a:off x="0" y="34019"/>
          <a:ext cx="2651864" cy="17178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Образование;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Здравоохранение;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Занятость;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Социальная защита;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Социальное предпринимательство;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800" kern="1200" dirty="0" smtClean="0"/>
            <a:t> Власти….</a:t>
          </a:r>
          <a:endParaRPr lang="ru-RU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800" kern="1200" dirty="0"/>
        </a:p>
      </dsp:txBody>
      <dsp:txXfrm>
        <a:off x="0" y="34019"/>
        <a:ext cx="1856305" cy="1288355"/>
      </dsp:txXfrm>
    </dsp:sp>
    <dsp:sp modelId="{10628155-F15B-4DDB-856A-487591982B9C}">
      <dsp:nvSpPr>
        <dsp:cNvPr id="0" name=""/>
        <dsp:cNvSpPr/>
      </dsp:nvSpPr>
      <dsp:spPr>
        <a:xfrm>
          <a:off x="1111206" y="340003"/>
          <a:ext cx="2324407" cy="2324407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Социальная сфера</a:t>
          </a:r>
          <a:endParaRPr lang="ru-RU" sz="1600" kern="1200" dirty="0"/>
        </a:p>
      </dsp:txBody>
      <dsp:txXfrm>
        <a:off x="1111206" y="340003"/>
        <a:ext cx="2324407" cy="2324407"/>
      </dsp:txXfrm>
    </dsp:sp>
    <dsp:sp modelId="{0672C3AD-C5BB-47FE-93C9-0B5B846A228C}">
      <dsp:nvSpPr>
        <dsp:cNvPr id="0" name=""/>
        <dsp:cNvSpPr/>
      </dsp:nvSpPr>
      <dsp:spPr>
        <a:xfrm rot="5400000">
          <a:off x="3542976" y="340003"/>
          <a:ext cx="2324407" cy="2324407"/>
        </a:xfrm>
        <a:prstGeom prst="pieWedge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Экономика и </a:t>
          </a:r>
          <a:r>
            <a:rPr lang="ru-RU" sz="1600" kern="1200" dirty="0" err="1" smtClean="0"/>
            <a:t>предприни-мательство</a:t>
          </a:r>
          <a:endParaRPr lang="ru-RU" sz="1600" kern="1200" dirty="0"/>
        </a:p>
      </dsp:txBody>
      <dsp:txXfrm rot="5400000">
        <a:off x="3542976" y="340003"/>
        <a:ext cx="2324407" cy="2324407"/>
      </dsp:txXfrm>
    </dsp:sp>
    <dsp:sp modelId="{239F33FA-834F-4554-9225-C4D927103496}">
      <dsp:nvSpPr>
        <dsp:cNvPr id="0" name=""/>
        <dsp:cNvSpPr/>
      </dsp:nvSpPr>
      <dsp:spPr>
        <a:xfrm rot="10800000">
          <a:off x="3542976" y="2771773"/>
          <a:ext cx="2324407" cy="2324407"/>
        </a:xfrm>
        <a:prstGeom prst="pieWedge">
          <a:avLst/>
        </a:prstGeom>
        <a:solidFill>
          <a:schemeClr val="accent5">
            <a:hueOff val="-4902231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Экология и климатическая нейтральность</a:t>
          </a:r>
          <a:endParaRPr lang="ru-RU" sz="1600" kern="1200" dirty="0"/>
        </a:p>
      </dsp:txBody>
      <dsp:txXfrm rot="10800000">
        <a:off x="3542976" y="2771773"/>
        <a:ext cx="2324407" cy="2324407"/>
      </dsp:txXfrm>
    </dsp:sp>
    <dsp:sp modelId="{BEDB494F-2A32-4DC3-9F6E-969FA2409AF4}">
      <dsp:nvSpPr>
        <dsp:cNvPr id="0" name=""/>
        <dsp:cNvSpPr/>
      </dsp:nvSpPr>
      <dsp:spPr>
        <a:xfrm rot="16200000">
          <a:off x="1111206" y="2771773"/>
          <a:ext cx="2324407" cy="2324407"/>
        </a:xfrm>
        <a:prstGeom prst="pieWedge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Общественное участие</a:t>
          </a:r>
          <a:endParaRPr lang="ru-RU" sz="1600" kern="1200" dirty="0"/>
        </a:p>
      </dsp:txBody>
      <dsp:txXfrm rot="16200000">
        <a:off x="1111206" y="2771773"/>
        <a:ext cx="2324407" cy="2324407"/>
      </dsp:txXfrm>
    </dsp:sp>
    <dsp:sp modelId="{C3A289DF-5C0E-4392-B783-8F03F1BFEDDF}">
      <dsp:nvSpPr>
        <dsp:cNvPr id="0" name=""/>
        <dsp:cNvSpPr/>
      </dsp:nvSpPr>
      <dsp:spPr>
        <a:xfrm>
          <a:off x="3088026" y="2234959"/>
          <a:ext cx="802537" cy="697859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D0ED56-679B-4BA1-8F26-802623A271C1}">
      <dsp:nvSpPr>
        <dsp:cNvPr id="0" name=""/>
        <dsp:cNvSpPr/>
      </dsp:nvSpPr>
      <dsp:spPr>
        <a:xfrm rot="10800000">
          <a:off x="3088026" y="2503366"/>
          <a:ext cx="802537" cy="697859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4#2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#3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502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FB410-6B6C-4E0C-BB3A-C213CF748ECD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9350" y="1233488"/>
            <a:ext cx="443706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3577" y="4748163"/>
            <a:ext cx="5388610" cy="38848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5373" y="9371286"/>
            <a:ext cx="2918831" cy="495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A8A758-52B2-49CD-B922-D5C3465704A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689911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pPr>
              <a:tabLst>
                <a:tab pos="665497" algn="l"/>
                <a:tab pos="1332588" algn="l"/>
                <a:tab pos="1999680" algn="l"/>
                <a:tab pos="2666772" algn="l"/>
              </a:tabLst>
            </a:pPr>
            <a:fld id="{FA2AC272-FA6E-4D49-9307-5879643B52C3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tabLst>
                  <a:tab pos="665497" algn="l"/>
                  <a:tab pos="1332588" algn="l"/>
                  <a:tab pos="1999680" algn="l"/>
                  <a:tab pos="2666772" algn="l"/>
                </a:tabLst>
              </a:pPr>
              <a:t>10</a:t>
            </a:fld>
            <a:endParaRPr lang="ru-RU" dirty="0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7458" y="818767"/>
            <a:ext cx="4899020" cy="403731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0927" y="5114167"/>
            <a:ext cx="5370528" cy="484554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75933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pPr>
              <a:tabLst>
                <a:tab pos="665497" algn="l"/>
                <a:tab pos="1332588" algn="l"/>
                <a:tab pos="1999680" algn="l"/>
                <a:tab pos="2666772" algn="l"/>
              </a:tabLst>
            </a:pPr>
            <a:fld id="{FA2AC272-FA6E-4D49-9307-5879643B52C3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tabLst>
                  <a:tab pos="665497" algn="l"/>
                  <a:tab pos="1332588" algn="l"/>
                  <a:tab pos="1999680" algn="l"/>
                  <a:tab pos="2666772" algn="l"/>
                </a:tabLst>
              </a:pPr>
              <a:t>11</a:t>
            </a:fld>
            <a:endParaRPr lang="ru-RU" dirty="0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07458" y="818767"/>
            <a:ext cx="4899020" cy="4037310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0927" y="5114167"/>
            <a:ext cx="5370528" cy="484554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87593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ln/>
        </p:spPr>
        <p:txBody>
          <a:bodyPr/>
          <a:lstStyle/>
          <a:p>
            <a:pPr>
              <a:tabLst>
                <a:tab pos="665497" algn="l"/>
                <a:tab pos="1332588" algn="l"/>
                <a:tab pos="1999680" algn="l"/>
                <a:tab pos="2666772" algn="l"/>
              </a:tabLst>
            </a:pPr>
            <a:fld id="{FA2AC272-FA6E-4D49-9307-5879643B52C3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tabLst>
                  <a:tab pos="665497" algn="l"/>
                  <a:tab pos="1332588" algn="l"/>
                  <a:tab pos="1999680" algn="l"/>
                  <a:tab pos="2666772" algn="l"/>
                </a:tabLst>
              </a:pPr>
              <a:t>15</a:t>
            </a:fld>
            <a:endParaRPr lang="ru-RU" dirty="0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072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66750" y="819150"/>
            <a:ext cx="5381625" cy="4037013"/>
          </a:xfrm>
          <a:solidFill>
            <a:srgbClr val="FFFFFF"/>
          </a:solidFill>
          <a:ln>
            <a:solidFill>
              <a:srgbClr val="000000"/>
            </a:solidFill>
            <a:miter lim="800000"/>
          </a:ln>
        </p:spPr>
      </p:sp>
      <p:sp>
        <p:nvSpPr>
          <p:cNvPr id="3072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70927" y="5114167"/>
            <a:ext cx="5370528" cy="4845542"/>
          </a:xfrm>
          <a:noFill/>
          <a:ln/>
        </p:spPr>
        <p:txBody>
          <a:bodyPr wrap="none" anchor="ctr"/>
          <a:lstStyle/>
          <a:p>
            <a:endParaRPr lang="ru-RU" smtClean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72974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19B1-9FB8-4B34-A8C0-7AC70C38FA65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97ECA-231C-486C-91C3-402F84A8F6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41314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19B1-9FB8-4B34-A8C0-7AC70C38FA65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97ECA-231C-486C-91C3-402F84A8F6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88953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19B1-9FB8-4B34-A8C0-7AC70C38FA65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97ECA-231C-486C-91C3-402F84A8F6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79901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481" y="273629"/>
            <a:ext cx="8226720" cy="1143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41E20B-3BF9-46B5-8FB0-C1E309A858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52759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19B1-9FB8-4B34-A8C0-7AC70C38FA65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97ECA-231C-486C-91C3-402F84A8F6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1363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19B1-9FB8-4B34-A8C0-7AC70C38FA65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97ECA-231C-486C-91C3-402F84A8F6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6286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19B1-9FB8-4B34-A8C0-7AC70C38FA65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97ECA-231C-486C-91C3-402F84A8F6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9594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19B1-9FB8-4B34-A8C0-7AC70C38FA65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97ECA-231C-486C-91C3-402F84A8F6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732215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19B1-9FB8-4B34-A8C0-7AC70C38FA65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97ECA-231C-486C-91C3-402F84A8F6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9903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19B1-9FB8-4B34-A8C0-7AC70C38FA65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97ECA-231C-486C-91C3-402F84A8F6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18195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19B1-9FB8-4B34-A8C0-7AC70C38FA65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97ECA-231C-486C-91C3-402F84A8F6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2783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9C19B1-9FB8-4B34-A8C0-7AC70C38FA65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997ECA-231C-486C-91C3-402F84A8F6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5126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C19B1-9FB8-4B34-A8C0-7AC70C38FA65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997ECA-231C-486C-91C3-402F84A8F6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81839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png"/><Relationship Id="rId9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1.png"/><Relationship Id="rId7" Type="http://schemas.openxmlformats.org/officeDocument/2006/relationships/image" Target="../media/image1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2.png"/><Relationship Id="rId9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1.png"/><Relationship Id="rId7" Type="http://schemas.openxmlformats.org/officeDocument/2006/relationships/image" Target="../media/image2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12.png"/><Relationship Id="rId9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1.png"/><Relationship Id="rId7" Type="http://schemas.openxmlformats.org/officeDocument/2006/relationships/image" Target="../media/image27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29.png"/><Relationship Id="rId4" Type="http://schemas.openxmlformats.org/officeDocument/2006/relationships/image" Target="../media/image12.png"/><Relationship Id="rId9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0.jpeg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2.jpeg"/><Relationship Id="rId4" Type="http://schemas.openxmlformats.org/officeDocument/2006/relationships/image" Target="../media/image1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3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34.jpeg"/><Relationship Id="rId4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jpeg"/><Relationship Id="rId4" Type="http://schemas.openxmlformats.org/officeDocument/2006/relationships/image" Target="../media/image1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11.png"/><Relationship Id="rId7" Type="http://schemas.openxmlformats.org/officeDocument/2006/relationships/image" Target="../media/image3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jpeg"/><Relationship Id="rId11" Type="http://schemas.openxmlformats.org/officeDocument/2006/relationships/image" Target="../media/image43.png"/><Relationship Id="rId5" Type="http://schemas.openxmlformats.org/officeDocument/2006/relationships/image" Target="../media/image37.jpeg"/><Relationship Id="rId10" Type="http://schemas.openxmlformats.org/officeDocument/2006/relationships/image" Target="../media/image42.jpeg"/><Relationship Id="rId4" Type="http://schemas.openxmlformats.org/officeDocument/2006/relationships/image" Target="../media/image12.png"/><Relationship Id="rId9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11" Type="http://schemas.openxmlformats.org/officeDocument/2006/relationships/image" Target="../media/image3.jpeg"/><Relationship Id="rId5" Type="http://schemas.openxmlformats.org/officeDocument/2006/relationships/image" Target="../media/image59.png"/><Relationship Id="rId10" Type="http://schemas.openxmlformats.org/officeDocument/2006/relationships/image" Target="../media/image64.png"/><Relationship Id="rId4" Type="http://schemas.openxmlformats.org/officeDocument/2006/relationships/image" Target="../media/image58.gif"/><Relationship Id="rId9" Type="http://schemas.openxmlformats.org/officeDocument/2006/relationships/image" Target="../media/image6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image" Target="../media/image74.png"/><Relationship Id="rId3" Type="http://schemas.openxmlformats.org/officeDocument/2006/relationships/image" Target="../media/image67.png"/><Relationship Id="rId7" Type="http://schemas.openxmlformats.org/officeDocument/2006/relationships/image" Target="../media/image69.gif"/><Relationship Id="rId12" Type="http://schemas.openxmlformats.org/officeDocument/2006/relationships/image" Target="../media/image73.pn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openxmlformats.org/officeDocument/2006/relationships/image" Target="../media/image11.png"/><Relationship Id="rId5" Type="http://schemas.openxmlformats.org/officeDocument/2006/relationships/image" Target="../media/image68.png"/><Relationship Id="rId10" Type="http://schemas.openxmlformats.org/officeDocument/2006/relationships/image" Target="../media/image72.png"/><Relationship Id="rId4" Type="http://schemas.openxmlformats.org/officeDocument/2006/relationships/image" Target="../media/image52.jpeg"/><Relationship Id="rId9" Type="http://schemas.openxmlformats.org/officeDocument/2006/relationships/image" Target="../media/image71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image" Target="../media/image79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2129555" y="3011546"/>
            <a:ext cx="689472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От инициатив 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 Стратегии устойчивого развития Кличевского района</a:t>
            </a:r>
            <a:endParaRPr lang="ru-RU" sz="4400" b="1" i="1" dirty="0"/>
          </a:p>
        </p:txBody>
      </p:sp>
      <p:pic>
        <p:nvPicPr>
          <p:cNvPr id="9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1914793" y="1745077"/>
            <a:ext cx="702670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Региональный Форум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устойчивому развитию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«Могилевская область – территория устойчивого развития»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93167" y="5945985"/>
            <a:ext cx="7266372" cy="564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ru-RU" sz="1400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Половиков Алексей Юрьевич –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Заместитель председателя Кличевского райисполкома</a:t>
            </a:r>
            <a:endParaRPr lang="ru-RU" sz="1400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376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221064" y="377161"/>
            <a:ext cx="462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Расселение в Кличевском районе</a:t>
            </a:r>
            <a:endParaRPr lang="ru-RU" sz="2400" b="1" i="1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2" y="139433"/>
            <a:ext cx="801604" cy="96192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672046" y="1158875"/>
            <a:ext cx="7471954" cy="54324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8333821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221064" y="377161"/>
            <a:ext cx="69535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800000"/>
                </a:solidFill>
              </a:rPr>
              <a:t>Дифференциация производственного потенциала</a:t>
            </a:r>
            <a:endParaRPr lang="ru-RU" sz="2400" b="1" i="1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2" y="139433"/>
            <a:ext cx="801604" cy="961925"/>
          </a:xfrm>
          <a:prstGeom prst="rect">
            <a:avLst/>
          </a:prstGeom>
        </p:spPr>
      </p:pic>
      <p:pic>
        <p:nvPicPr>
          <p:cNvPr id="9" name="Picture 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72046" y="1293223"/>
            <a:ext cx="7471954" cy="5341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8333821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309599" y="33550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Дилемма </a:t>
            </a:r>
            <a:endParaRPr lang="ru-RU" sz="2400" b="1" i="1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2" y="139433"/>
            <a:ext cx="801604" cy="961925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194560" y="1435873"/>
            <a:ext cx="5982789" cy="1882094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Положительные экономические показатели предприятий</a:t>
            </a:r>
            <a:endParaRPr lang="ru-RU" sz="4000" b="1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2129244" y="3526971"/>
            <a:ext cx="6211389" cy="2547258"/>
          </a:xfrm>
        </p:spPr>
        <p:txBody>
          <a:bodyPr>
            <a:normAutofit lnSpcReduction="1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Высокая </a:t>
            </a:r>
            <a:r>
              <a:rPr lang="ru-RU" sz="6000" b="1" dirty="0" err="1" smtClean="0">
                <a:solidFill>
                  <a:srgbClr val="FF0000"/>
                </a:solidFill>
              </a:rPr>
              <a:t>дотационность</a:t>
            </a:r>
            <a:r>
              <a:rPr lang="ru-RU" sz="6000" b="1" dirty="0" smtClean="0">
                <a:solidFill>
                  <a:srgbClr val="FF0000"/>
                </a:solidFill>
              </a:rPr>
              <a:t> района</a:t>
            </a:r>
          </a:p>
          <a:p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90614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2" y="139433"/>
            <a:ext cx="801604" cy="9619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07623" y="374615"/>
            <a:ext cx="700358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Выполнение основных показателей за 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2018 год</a:t>
            </a:r>
            <a:endParaRPr lang="ru-RU" sz="32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443346" y="1385455"/>
          <a:ext cx="8423564" cy="5286794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791199"/>
                <a:gridCol w="2632365"/>
              </a:tblGrid>
              <a:tr h="72864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2018</a:t>
                      </a:r>
                      <a:r>
                        <a:rPr lang="ru-RU" sz="1800" b="1" u="none" strike="noStrike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г.</a:t>
                      </a:r>
                      <a:endParaRPr lang="ru-RU" sz="1800" b="1" u="none" strike="noStrike" dirty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%  </a:t>
                      </a:r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к 2017 г.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49799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Производство промышленной </a:t>
                      </a:r>
                      <a:r>
                        <a:rPr lang="ru-RU" sz="1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продукции</a:t>
                      </a:r>
                    </a:p>
                    <a:p>
                      <a:pPr algn="l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108,7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334830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Экспорт </a:t>
                      </a:r>
                      <a:r>
                        <a:rPr lang="ru-RU" sz="1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товаров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139,1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463686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Экспорт </a:t>
                      </a:r>
                      <a:r>
                        <a:rPr lang="ru-RU" sz="1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услуг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103,1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66116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Прямые иностранные инвестиции на чистой основе</a:t>
                      </a:r>
                      <a:endParaRPr lang="ru-RU" sz="1800" b="1" i="0" u="none" strike="noStrike" dirty="0" smtClean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26,6</a:t>
                      </a:r>
                    </a:p>
                    <a:p>
                      <a:pPr algn="ctr" fontAlgn="ctr"/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6447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Розничный товарооборот, % в </a:t>
                      </a:r>
                      <a:r>
                        <a:rPr lang="ru-RU" sz="1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сопоставимых ценах</a:t>
                      </a:r>
                    </a:p>
                    <a:p>
                      <a:pPr algn="l" fontAlgn="ctr"/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111,2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104660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Создание рабочих </a:t>
                      </a:r>
                      <a:r>
                        <a:rPr lang="ru-RU" sz="1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мест </a:t>
                      </a: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75,0</a:t>
                      </a:r>
                    </a:p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задание</a:t>
                      </a:r>
                      <a:r>
                        <a:rPr lang="ru-RU" sz="2000" b="1" u="none" strike="noStrike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выполнено на 100%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728649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114,9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67671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2" y="139433"/>
            <a:ext cx="801604" cy="9619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781043" y="236070"/>
            <a:ext cx="51601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Выполнение основных показателей </a:t>
            </a:r>
          </a:p>
          <a:p>
            <a:pPr algn="r"/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за </a:t>
            </a: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</a:rPr>
              <a:t>5 месяцев 2019 </a:t>
            </a: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года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221673" y="1371601"/>
          <a:ext cx="8714509" cy="5209309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5777034"/>
                <a:gridCol w="2937475"/>
              </a:tblGrid>
              <a:tr h="10769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Наименование показателя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в % </a:t>
                      </a:r>
                      <a:endParaRPr lang="ru-RU" sz="1800" b="1" u="none" strike="noStrike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 fontAlgn="ctr"/>
                      <a:r>
                        <a:rPr lang="ru-RU" sz="1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к </a:t>
                      </a:r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5 </a:t>
                      </a:r>
                      <a:r>
                        <a:rPr lang="ru-RU" sz="1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месяцам 2018 </a:t>
                      </a:r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г.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7185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Производство промышленной продукции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111,3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1672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Экспорт </a:t>
                      </a:r>
                      <a:r>
                        <a:rPr lang="ru-RU" sz="1800" b="1" u="none" strike="noStrike" dirty="0" smtClean="0">
                          <a:latin typeface="Times New Roman" pitchFamily="18" charset="0"/>
                          <a:cs typeface="Times New Roman" pitchFamily="18" charset="0"/>
                        </a:rPr>
                        <a:t>товаров </a:t>
                      </a:r>
                      <a:r>
                        <a:rPr lang="ru-RU" sz="2400" b="1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(25% новые</a:t>
                      </a:r>
                      <a:r>
                        <a:rPr lang="ru-RU" sz="2400" b="1" u="none" strike="noStrike" baseline="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предприятия)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107,1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765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Экспорт услуг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520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19453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Прямые иностранные инвестиции на чистой основе </a:t>
                      </a:r>
                      <a:r>
                        <a:rPr lang="ru-RU" sz="1800" b="1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 2018 году</a:t>
                      </a:r>
                      <a:endParaRPr lang="ru-RU" sz="18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620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76543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Создание рабочих мест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200,0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9619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1" u="none" strike="noStrike" dirty="0">
                          <a:latin typeface="Times New Roman" pitchFamily="18" charset="0"/>
                          <a:cs typeface="Times New Roman" pitchFamily="18" charset="0"/>
                        </a:rPr>
                        <a:t>Среднемесячная заработная плата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111,3</a:t>
                      </a:r>
                      <a:endParaRPr lang="ru-RU" sz="2400" b="1" i="0" u="none" strike="noStrike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34974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Box 25"/>
          <p:cNvSpPr txBox="1"/>
          <p:nvPr/>
        </p:nvSpPr>
        <p:spPr>
          <a:xfrm>
            <a:off x="2221064" y="377161"/>
            <a:ext cx="19112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А также ……</a:t>
            </a:r>
            <a:endParaRPr lang="ru-RU" sz="2400" b="1" i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129555" y="1603816"/>
            <a:ext cx="68860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 smtClean="0"/>
              <a:t>демографические изменения </a:t>
            </a:r>
          </a:p>
          <a:p>
            <a:r>
              <a:rPr lang="ru-RU" sz="1400" dirty="0" smtClean="0"/>
              <a:t>(старение и уменьшение численности населения)</a:t>
            </a:r>
          </a:p>
          <a:p>
            <a:pPr lvl="1"/>
            <a:endParaRPr lang="ru-RU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 smtClean="0"/>
              <a:t>отток молодежи в крупные города и рост </a:t>
            </a:r>
            <a:r>
              <a:rPr lang="ru-RU" dirty="0"/>
              <a:t>числа сельских населенных пунктов с населением до 10 человек</a:t>
            </a:r>
            <a:endParaRPr lang="ru-RU" dirty="0" smtClean="0"/>
          </a:p>
          <a:p>
            <a:pPr>
              <a:spcAft>
                <a:spcPts val="1200"/>
              </a:spcAft>
            </a:pPr>
            <a:r>
              <a:rPr lang="ru-RU" sz="1400" dirty="0" smtClean="0"/>
              <a:t>(особенно сложно с хорошо подготовленными молодыми активными кадрами)</a:t>
            </a:r>
          </a:p>
          <a:p>
            <a:pPr marL="285750" indent="-285750">
              <a:spcAft>
                <a:spcPts val="1200"/>
              </a:spcAft>
              <a:buFont typeface="Wingdings" pitchFamily="2" charset="2"/>
              <a:buChar char="§"/>
            </a:pPr>
            <a:r>
              <a:rPr lang="ru-RU" dirty="0" smtClean="0"/>
              <a:t> возрастающая </a:t>
            </a:r>
            <a:r>
              <a:rPr lang="ru-RU" dirty="0"/>
              <a:t>со временем социальная </a:t>
            </a:r>
            <a:r>
              <a:rPr lang="ru-RU" dirty="0" smtClean="0"/>
              <a:t>нагрузка</a:t>
            </a:r>
            <a:endParaRPr lang="ru-RU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 smtClean="0"/>
              <a:t>сложность экономического развития</a:t>
            </a:r>
          </a:p>
          <a:p>
            <a:pPr>
              <a:spcAft>
                <a:spcPts val="1200"/>
              </a:spcAft>
            </a:pPr>
            <a:r>
              <a:rPr lang="ru-RU" sz="1400" dirty="0" smtClean="0"/>
              <a:t>(высокая стоимость энергоресурсов, конкуренция, санкции, инфляция)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 smtClean="0"/>
              <a:t>ограниченность ресурсов для </a:t>
            </a:r>
            <a:r>
              <a:rPr lang="ru-RU" dirty="0"/>
              <a:t>местного </a:t>
            </a:r>
            <a:r>
              <a:rPr lang="ru-RU" dirty="0" smtClean="0"/>
              <a:t>развития и рост </a:t>
            </a:r>
            <a:r>
              <a:rPr lang="ru-RU" dirty="0"/>
              <a:t>неиспользуемой недвижимости (как в городе, так и в сельских населенных пунктах</a:t>
            </a:r>
            <a:r>
              <a:rPr lang="ru-RU" dirty="0" smtClean="0"/>
              <a:t>)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 smtClean="0"/>
              <a:t>повышение доли деградированных земель</a:t>
            </a: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 smtClean="0"/>
              <a:t>снижение </a:t>
            </a:r>
            <a:r>
              <a:rPr lang="ru-RU" dirty="0"/>
              <a:t>грунтовых вод и </a:t>
            </a:r>
            <a:r>
              <a:rPr lang="ru-RU" dirty="0" smtClean="0"/>
              <a:t>засухи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2" y="139433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45486203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29555" y="2627790"/>
            <a:ext cx="67364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400" b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(2) Задействовать местный потенциал и инициативных людей</a:t>
            </a:r>
            <a:endParaRPr lang="ru-RU" dirty="0"/>
          </a:p>
        </p:txBody>
      </p:sp>
      <p:pic>
        <p:nvPicPr>
          <p:cNvPr id="8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2501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85D9744-647F-453E-8A81-DFEF50DE99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165" y="200126"/>
            <a:ext cx="1844910" cy="81630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A21165-C7D2-4202-9281-EFD7B795C5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1459" y="1030289"/>
            <a:ext cx="7069541" cy="90270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состав местной инициативной группы</a:t>
            </a:r>
            <a:endParaRPr lang="ru-RU" sz="28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A9FB01F-3C0B-47F2-A407-0DA3FF449B3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4254" y="213980"/>
            <a:ext cx="585267" cy="15302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F3BE2B5-F135-4935-9785-EA19600C67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880" y="213980"/>
            <a:ext cx="958016" cy="1062222"/>
          </a:xfrm>
          <a:prstGeom prst="rect">
            <a:avLst/>
          </a:prstGeom>
        </p:spPr>
      </p:pic>
      <p:pic>
        <p:nvPicPr>
          <p:cNvPr id="1026" name="Picture 2" descr="https://sun9-4.userapi.com/c824502/v824502378/175445/4jzQrbiUAvQ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66" y="2238231"/>
            <a:ext cx="1800890" cy="33248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3.userapi.com/c824502/v824502378/17543b/SpxQYCXWa4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3956" y="2241645"/>
            <a:ext cx="1857343" cy="33248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5.userapi.com/c824502/v824502378/175431/YAyjVrRYn3Y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4193" y="2238232"/>
            <a:ext cx="1870202" cy="33248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899" y="2238232"/>
            <a:ext cx="1870202" cy="332480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3066" y="5563035"/>
            <a:ext cx="2518012" cy="10310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    </a:t>
            </a:r>
            <a:r>
              <a:rPr lang="ru-RU" sz="1500" b="1" dirty="0" smtClean="0"/>
              <a:t>Половиков Алексей Юрьевич</a:t>
            </a:r>
          </a:p>
          <a:p>
            <a:r>
              <a:rPr lang="ru-RU" sz="1500" b="1" dirty="0" smtClean="0"/>
              <a:t>Зам. председателя райисполкома</a:t>
            </a:r>
            <a:endParaRPr lang="ru-RU" sz="15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430174" y="5563033"/>
            <a:ext cx="216271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      Новик Алёна Александровна</a:t>
            </a:r>
          </a:p>
          <a:p>
            <a:r>
              <a:rPr lang="ru-RU" sz="1500" b="1" dirty="0" smtClean="0"/>
              <a:t>Главный специалист отдела</a:t>
            </a:r>
          </a:p>
          <a:p>
            <a:r>
              <a:rPr lang="ru-RU" sz="1500" b="1" dirty="0"/>
              <a:t> </a:t>
            </a:r>
            <a:r>
              <a:rPr lang="ru-RU" sz="1500" b="1" dirty="0" smtClean="0"/>
              <a:t>                экономики                          </a:t>
            </a:r>
            <a:endParaRPr lang="ru-RU" sz="15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367790" y="5547643"/>
            <a:ext cx="253790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      </a:t>
            </a:r>
            <a:r>
              <a:rPr lang="ru-RU" sz="1500" b="1" dirty="0" err="1" smtClean="0"/>
              <a:t>Бурлакова</a:t>
            </a:r>
            <a:r>
              <a:rPr lang="ru-RU" sz="1500" b="1" dirty="0" smtClean="0"/>
              <a:t> Наталья Владимировна</a:t>
            </a:r>
          </a:p>
          <a:p>
            <a:r>
              <a:rPr lang="ru-RU" sz="1500" b="1" dirty="0" smtClean="0"/>
              <a:t>           Начальник отдела экономики</a:t>
            </a:r>
            <a:endParaRPr lang="ru-RU" sz="15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6863578" y="5563033"/>
            <a:ext cx="23691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    </a:t>
            </a:r>
            <a:r>
              <a:rPr lang="ru-RU" sz="1500" b="1" dirty="0" err="1" smtClean="0"/>
              <a:t>Гринюк</a:t>
            </a:r>
            <a:r>
              <a:rPr lang="ru-RU" sz="1500" b="1" dirty="0" smtClean="0"/>
              <a:t> Юрий Владимирович</a:t>
            </a:r>
          </a:p>
          <a:p>
            <a:r>
              <a:rPr lang="ru-RU" sz="1400" b="1" dirty="0" smtClean="0"/>
              <a:t>              предприниматель</a:t>
            </a:r>
            <a:endParaRPr lang="ru-RU" sz="1400" b="1" dirty="0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024" y="180997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573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85D9744-647F-453E-8A81-DFEF50DE99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165" y="213981"/>
            <a:ext cx="1844910" cy="81630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A21165-C7D2-4202-9281-EFD7B795C5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72200" y="3084394"/>
            <a:ext cx="1828800" cy="425569"/>
          </a:xfrm>
        </p:spPr>
        <p:txBody>
          <a:bodyPr>
            <a:noAutofit/>
          </a:bodyPr>
          <a:lstStyle/>
          <a:p>
            <a:endParaRPr lang="ru-RU" sz="3200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A9FB01F-3C0B-47F2-A407-0DA3FF449B3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4254" y="213980"/>
            <a:ext cx="585267" cy="15302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F3BE2B5-F135-4935-9785-EA19600C67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880" y="213980"/>
            <a:ext cx="958016" cy="10622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66" y="2060809"/>
            <a:ext cx="1787953" cy="332480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6283" y="2060809"/>
            <a:ext cx="1981668" cy="33248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0" y="5385611"/>
            <a:ext cx="25789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        Лукьянова Диана Евгеньевна</a:t>
            </a:r>
          </a:p>
          <a:p>
            <a:r>
              <a:rPr lang="ru-RU" sz="1500" b="1" dirty="0" smtClean="0"/>
              <a:t>    Зам. </a:t>
            </a:r>
            <a:r>
              <a:rPr lang="ru-RU" sz="1500" b="1" dirty="0"/>
              <a:t>г</a:t>
            </a:r>
            <a:r>
              <a:rPr lang="ru-RU" sz="1500" b="1" dirty="0" smtClean="0"/>
              <a:t>лавврача Кличевской ЦРБ</a:t>
            </a:r>
            <a:endParaRPr lang="ru-RU" sz="15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298879" y="5385611"/>
            <a:ext cx="25789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Шумский Владислав Владимирович</a:t>
            </a:r>
          </a:p>
          <a:p>
            <a:r>
              <a:rPr lang="ru-RU" sz="1500" b="1" dirty="0" smtClean="0"/>
              <a:t>   Инструктор-методист по туризму</a:t>
            </a:r>
            <a:endParaRPr lang="ru-RU" sz="15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3228" y="2060809"/>
            <a:ext cx="1908956" cy="332480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743" y="2060809"/>
            <a:ext cx="1896512" cy="3324803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26735" y="5416517"/>
            <a:ext cx="246308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Хроменкова Наталья Владимировна</a:t>
            </a:r>
          </a:p>
          <a:p>
            <a:r>
              <a:rPr lang="ru-RU" sz="1500" b="1" dirty="0" smtClean="0"/>
              <a:t>     Директор Кличевского музея</a:t>
            </a:r>
            <a:endParaRPr lang="ru-RU" sz="15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811879" y="5416518"/>
            <a:ext cx="2325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500" b="1" dirty="0" smtClean="0"/>
              <a:t>       Артемьев Виктор Петрович</a:t>
            </a:r>
            <a:r>
              <a:rPr lang="ru-RU" sz="1400" b="1" dirty="0" smtClean="0"/>
              <a:t>           Глава фермерского хозяйства</a:t>
            </a:r>
            <a:endParaRPr lang="ru-RU" sz="1400" b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460" y="180997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0481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85D9744-647F-453E-8A81-DFEF50DE99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165" y="213981"/>
            <a:ext cx="1844910" cy="8163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A9FB01F-3C0B-47F2-A407-0DA3FF449B3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4254" y="213980"/>
            <a:ext cx="585267" cy="15302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F3BE2B5-F135-4935-9785-EA19600C67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880" y="213980"/>
            <a:ext cx="958016" cy="10622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7764" y="2197680"/>
            <a:ext cx="1844910" cy="32909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83" y="2202287"/>
            <a:ext cx="1851660" cy="328678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5175" y="2197234"/>
            <a:ext cx="1844910" cy="329184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6469" y="2205436"/>
            <a:ext cx="1844910" cy="3283192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0" y="5488629"/>
            <a:ext cx="231819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Петровская Алла Александровна</a:t>
            </a:r>
          </a:p>
          <a:p>
            <a:r>
              <a:rPr lang="ru-RU" sz="1400" b="1" dirty="0" smtClean="0"/>
              <a:t>Директор центра дополнительного      образования детей и молодежи</a:t>
            </a:r>
            <a:endParaRPr lang="ru-RU" sz="1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204076" y="5488628"/>
            <a:ext cx="2239136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     Матюшонок Андрей Иванович</a:t>
            </a:r>
          </a:p>
          <a:p>
            <a:r>
              <a:rPr lang="ru-RU" sz="1500" b="1" dirty="0" smtClean="0"/>
              <a:t>       Директор Кличевского УКП   </a:t>
            </a:r>
          </a:p>
          <a:p>
            <a:r>
              <a:rPr lang="ru-RU" sz="1500" b="1" dirty="0"/>
              <a:t> </a:t>
            </a:r>
            <a:r>
              <a:rPr lang="ru-RU" sz="1500" b="1" dirty="0" smtClean="0"/>
              <a:t>                   «</a:t>
            </a:r>
            <a:r>
              <a:rPr lang="ru-RU" sz="1500" b="1" dirty="0" err="1" smtClean="0"/>
              <a:t>Жилкомхоз</a:t>
            </a:r>
            <a:r>
              <a:rPr lang="ru-RU" sz="1500" b="1" dirty="0" smtClean="0"/>
              <a:t>»                                                  </a:t>
            </a:r>
            <a:endParaRPr lang="ru-RU" sz="15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522273" y="5488629"/>
            <a:ext cx="223236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     </a:t>
            </a:r>
            <a:r>
              <a:rPr lang="ru-RU" sz="1500" b="1" dirty="0" err="1" smtClean="0"/>
              <a:t>Счисленок</a:t>
            </a:r>
            <a:r>
              <a:rPr lang="ru-RU" sz="1500" b="1" dirty="0" smtClean="0"/>
              <a:t> Лидия Ивановна</a:t>
            </a:r>
          </a:p>
          <a:p>
            <a:r>
              <a:rPr lang="ru-RU" sz="1400" b="1" dirty="0" smtClean="0"/>
              <a:t>Методист центра дополнительного образования детей и молодежи</a:t>
            </a:r>
            <a:endParaRPr lang="ru-RU" sz="1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675576" y="5488628"/>
            <a:ext cx="22108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" b="1" dirty="0" smtClean="0"/>
              <a:t>   Шумский Алексей Адольфович</a:t>
            </a:r>
          </a:p>
          <a:p>
            <a:r>
              <a:rPr lang="ru-RU" sz="1500" b="1" dirty="0" smtClean="0"/>
              <a:t>           Директор центра туризма</a:t>
            </a:r>
            <a:endParaRPr lang="ru-RU" sz="1500" b="1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187" y="194851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1051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29555" y="2627790"/>
            <a:ext cx="673647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400" b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/>
              <a:t>Зачем нужна Стратегия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10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7525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85D9744-647F-453E-8A81-DFEF50DE99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165" y="213981"/>
            <a:ext cx="1844910" cy="81630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A21165-C7D2-4202-9281-EFD7B795C5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1115870"/>
          </a:xfrm>
        </p:spPr>
        <p:txBody>
          <a:bodyPr>
            <a:normAutofit/>
          </a:bodyPr>
          <a:lstStyle/>
          <a:p>
            <a:r>
              <a:rPr lang="ru-RU" sz="2400" b="1" dirty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«Содействие экономическому развитию и предпринимательству через возрождение населенного пункта»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357890F-D3D5-4E20-B39A-92F7CD4B7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34418" y="2330308"/>
            <a:ext cx="3152633" cy="4070493"/>
          </a:xfrm>
        </p:spPr>
        <p:txBody>
          <a:bodyPr>
            <a:normAutofit fontScale="92500" lnSpcReduction="200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</a:rPr>
              <a:t>Собраны </a:t>
            </a:r>
            <a:r>
              <a:rPr lang="ru-RU" sz="2000" b="1" dirty="0">
                <a:solidFill>
                  <a:srgbClr val="FF0000"/>
                </a:solidFill>
              </a:rPr>
              <a:t>2 теплицы общей площадью </a:t>
            </a:r>
            <a:r>
              <a:rPr lang="ru-RU" sz="2000" b="1" dirty="0" smtClean="0">
                <a:solidFill>
                  <a:srgbClr val="FF0000"/>
                </a:solidFill>
              </a:rPr>
              <a:t>600 м2, заселено 4 бурта по 10 м калифорнийскими червями, трудоустроено </a:t>
            </a:r>
            <a:r>
              <a:rPr lang="ru-RU" sz="2000" b="1" dirty="0">
                <a:solidFill>
                  <a:srgbClr val="FF0000"/>
                </a:solidFill>
              </a:rPr>
              <a:t>4 </a:t>
            </a:r>
            <a:r>
              <a:rPr lang="ru-RU" sz="2000" b="1" dirty="0" smtClean="0">
                <a:solidFill>
                  <a:srgbClr val="FF0000"/>
                </a:solidFill>
              </a:rPr>
              <a:t>человека </a:t>
            </a:r>
            <a:r>
              <a:rPr lang="ru-RU" sz="2000" b="1" dirty="0">
                <a:solidFill>
                  <a:srgbClr val="FF0000"/>
                </a:solidFill>
              </a:rPr>
              <a:t>из числа местных </a:t>
            </a:r>
            <a:r>
              <a:rPr lang="ru-RU" sz="2000" b="1" dirty="0" smtClean="0">
                <a:solidFill>
                  <a:srgbClr val="FF0000"/>
                </a:solidFill>
              </a:rPr>
              <a:t>жителей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</a:rPr>
              <a:t>80 человек </a:t>
            </a:r>
            <a:r>
              <a:rPr lang="ru-RU" sz="2000" b="1" dirty="0">
                <a:solidFill>
                  <a:srgbClr val="FF0000"/>
                </a:solidFill>
              </a:rPr>
              <a:t>о</a:t>
            </a:r>
            <a:r>
              <a:rPr lang="ru-RU" sz="2000" b="1" dirty="0" smtClean="0">
                <a:solidFill>
                  <a:srgbClr val="FF0000"/>
                </a:solidFill>
              </a:rPr>
              <a:t>бучено основам вермитехнологии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</a:rPr>
              <a:t>Создано ФХ «Константа арт»</a:t>
            </a:r>
            <a:endParaRPr lang="ru-RU" sz="2000" b="1" dirty="0">
              <a:solidFill>
                <a:srgbClr val="FF0000"/>
              </a:solidFill>
            </a:endParaRP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FF0000"/>
                </a:solidFill>
              </a:rPr>
              <a:t>Ежегодно проводится фестиваль «День Червяка»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A9FB01F-3C0B-47F2-A407-0DA3FF449B3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4254" y="213980"/>
            <a:ext cx="585267" cy="15302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F3BE2B5-F135-4935-9785-EA19600C67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880" y="213980"/>
            <a:ext cx="958016" cy="10622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886" y="4692143"/>
            <a:ext cx="2565932" cy="190306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867" y="2247474"/>
            <a:ext cx="2857500" cy="2533650"/>
          </a:xfrm>
          <a:prstGeom prst="rect">
            <a:avLst/>
          </a:prstGeom>
        </p:spPr>
      </p:pic>
      <p:pic>
        <p:nvPicPr>
          <p:cNvPr id="3074" name="Picture 2" descr="Ð¤Ð¾ÑÐ¾: ÐÐ½Ð¶ÐµÐ»Ð¸ÐºÐ° ÐÐ°ÑÐ¸Ð»ÐµÐ²ÑÐºÐ°Ñ, TUT.BY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38" y="2330308"/>
            <a:ext cx="2379829" cy="21154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604" y="4947155"/>
            <a:ext cx="2201268" cy="164805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187" y="236415"/>
            <a:ext cx="801604" cy="961925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60218" y="1122218"/>
            <a:ext cx="1110095" cy="111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50929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85D9744-647F-453E-8A81-DFEF50DE99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165" y="213981"/>
            <a:ext cx="1844910" cy="81630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A21165-C7D2-4202-9281-EFD7B795C5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4"/>
            <a:ext cx="6858000" cy="1033983"/>
          </a:xfrm>
        </p:spPr>
        <p:txBody>
          <a:bodyPr/>
          <a:lstStyle/>
          <a:p>
            <a:r>
              <a:rPr lang="ru-RU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Гемолаб</a:t>
            </a:r>
            <a:endParaRPr lang="ru-RU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357890F-D3D5-4E20-B39A-92F7CD4B7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302155" y="2377415"/>
            <a:ext cx="3664424" cy="4159863"/>
          </a:xfrm>
        </p:spPr>
        <p:txBody>
          <a:bodyPr>
            <a:normAutofit fontScale="85000"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1" dirty="0"/>
              <a:t>З</a:t>
            </a:r>
            <a:r>
              <a:rPr lang="ru-RU" sz="2000" b="1" dirty="0" smtClean="0"/>
              <a:t>акуплено медицинское оборудование </a:t>
            </a:r>
            <a:r>
              <a:rPr lang="ru-RU" sz="2000" b="1" dirty="0"/>
              <a:t>нового поколения – </a:t>
            </a:r>
            <a:r>
              <a:rPr lang="ru-RU" sz="2000" b="1" dirty="0" smtClean="0"/>
              <a:t>автоматический гематологический анализатор  </a:t>
            </a:r>
            <a:r>
              <a:rPr lang="ru-RU" sz="2000" b="1" dirty="0" err="1"/>
              <a:t>HumaCount</a:t>
            </a:r>
            <a:r>
              <a:rPr lang="ru-RU" sz="2000" b="1" dirty="0"/>
              <a:t> </a:t>
            </a:r>
            <a:r>
              <a:rPr lang="ru-RU" sz="2000" b="1" dirty="0" smtClean="0"/>
              <a:t>5L (Германия)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1" dirty="0"/>
              <a:t>Создана  современная база  лаборатории, позволяющая получить  результат  общего анализа крови пациента всего  за 2 </a:t>
            </a:r>
            <a:r>
              <a:rPr lang="ru-RU" sz="2000" b="1" dirty="0" smtClean="0"/>
              <a:t>минуты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1" dirty="0" smtClean="0"/>
              <a:t>Проведены </a:t>
            </a:r>
            <a:r>
              <a:rPr lang="ru-RU" sz="2000" b="1" dirty="0"/>
              <a:t>4 занятия в Школе здоровья по профилактике онкологических и гематологических заболеваний, в которых обучены основам   самообследования    60 пациентов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A9FB01F-3C0B-47F2-A407-0DA3FF449B3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4254" y="213980"/>
            <a:ext cx="585267" cy="15302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F3BE2B5-F135-4935-9785-EA19600C67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880" y="213980"/>
            <a:ext cx="958016" cy="106222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65" y="2377415"/>
            <a:ext cx="4667261" cy="352112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188" y="208706"/>
            <a:ext cx="801604" cy="96192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0218" y="1066800"/>
            <a:ext cx="1132963" cy="1136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61311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85D9744-647F-453E-8A81-DFEF50DE99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165" y="213981"/>
            <a:ext cx="1844910" cy="81630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A21165-C7D2-4202-9281-EFD7B795C5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4"/>
            <a:ext cx="6858000" cy="720085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«Творчество без границ»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357890F-D3D5-4E20-B39A-92F7CD4B7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17108" y="2207477"/>
            <a:ext cx="3490415" cy="4357096"/>
          </a:xfrm>
        </p:spPr>
        <p:txBody>
          <a:bodyPr>
            <a:normAutofit fontScale="77500" lnSpcReduction="2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200" b="1" dirty="0">
                <a:solidFill>
                  <a:srgbClr val="00B050"/>
                </a:solidFill>
              </a:rPr>
              <a:t>На базе УК </a:t>
            </a:r>
            <a:r>
              <a:rPr lang="ru-RU" sz="2200" b="1" dirty="0" smtClean="0">
                <a:solidFill>
                  <a:srgbClr val="00B050"/>
                </a:solidFill>
              </a:rPr>
              <a:t>«Кличевский </a:t>
            </a:r>
            <a:r>
              <a:rPr lang="ru-RU" sz="2200" b="1" dirty="0">
                <a:solidFill>
                  <a:srgbClr val="00B050"/>
                </a:solidFill>
              </a:rPr>
              <a:t>краеведческий </a:t>
            </a:r>
            <a:r>
              <a:rPr lang="ru-RU" sz="2200" b="1" dirty="0" smtClean="0">
                <a:solidFill>
                  <a:srgbClr val="00B050"/>
                </a:solidFill>
              </a:rPr>
              <a:t>музей» </a:t>
            </a:r>
            <a:r>
              <a:rPr lang="ru-RU" sz="2200" b="1" dirty="0">
                <a:solidFill>
                  <a:srgbClr val="00B050"/>
                </a:solidFill>
              </a:rPr>
              <a:t>в октябре 2017 года открыт социальный выставочный зал 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B050"/>
                </a:solidFill>
              </a:rPr>
              <a:t>Бесплатно </a:t>
            </a:r>
            <a:r>
              <a:rPr lang="ru-RU" sz="2200" b="1" dirty="0">
                <a:solidFill>
                  <a:srgbClr val="00B050"/>
                </a:solidFill>
              </a:rPr>
              <a:t>продемонстрировать свои работы </a:t>
            </a:r>
            <a:r>
              <a:rPr lang="ru-RU" sz="2200" b="1" dirty="0" smtClean="0">
                <a:solidFill>
                  <a:srgbClr val="00B050"/>
                </a:solidFill>
              </a:rPr>
              <a:t>смогли более 70 </a:t>
            </a:r>
            <a:r>
              <a:rPr lang="ru-RU" sz="2200" b="1" dirty="0">
                <a:solidFill>
                  <a:srgbClr val="00B050"/>
                </a:solidFill>
              </a:rPr>
              <a:t>человек из числа уязвимых категорий населения и </a:t>
            </a:r>
            <a:r>
              <a:rPr lang="ru-RU" sz="2200" b="1" dirty="0" smtClean="0">
                <a:solidFill>
                  <a:srgbClr val="00B050"/>
                </a:solidFill>
              </a:rPr>
              <a:t>ремесленники района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200" b="1" dirty="0" smtClean="0">
                <a:solidFill>
                  <a:srgbClr val="00B050"/>
                </a:solidFill>
              </a:rPr>
              <a:t>Проведено 6 мастер-классов </a:t>
            </a:r>
            <a:r>
              <a:rPr lang="ru-RU" sz="2200" b="1" dirty="0">
                <a:solidFill>
                  <a:srgbClr val="00B050"/>
                </a:solidFill>
              </a:rPr>
              <a:t>по обучению местных жителей творческим техникам </a:t>
            </a:r>
            <a:r>
              <a:rPr lang="ru-RU" sz="2200" b="1" dirty="0" err="1">
                <a:solidFill>
                  <a:srgbClr val="00B050"/>
                </a:solidFill>
              </a:rPr>
              <a:t>вытинанки</a:t>
            </a:r>
            <a:r>
              <a:rPr lang="ru-RU" sz="2200" b="1" dirty="0">
                <a:solidFill>
                  <a:srgbClr val="00B050"/>
                </a:solidFill>
              </a:rPr>
              <a:t> и </a:t>
            </a:r>
            <a:r>
              <a:rPr lang="ru-RU" sz="2200" b="1" dirty="0" err="1">
                <a:solidFill>
                  <a:srgbClr val="00B050"/>
                </a:solidFill>
              </a:rPr>
              <a:t>скраббукинга</a:t>
            </a:r>
            <a:r>
              <a:rPr lang="ru-RU" sz="2200" b="1" dirty="0">
                <a:solidFill>
                  <a:srgbClr val="00B050"/>
                </a:solidFill>
              </a:rPr>
              <a:t>, а также по изготовлению народной </a:t>
            </a:r>
            <a:r>
              <a:rPr lang="ru-RU" sz="2200" b="1" dirty="0" smtClean="0">
                <a:solidFill>
                  <a:srgbClr val="00B050"/>
                </a:solidFill>
              </a:rPr>
              <a:t>куклы-</a:t>
            </a:r>
            <a:r>
              <a:rPr lang="ru-RU" sz="2200" b="1" dirty="0" err="1" smtClean="0">
                <a:solidFill>
                  <a:srgbClr val="00B050"/>
                </a:solidFill>
              </a:rPr>
              <a:t>пеленашки</a:t>
            </a:r>
            <a:r>
              <a:rPr lang="ru-RU" sz="2200" b="1" dirty="0" smtClean="0">
                <a:solidFill>
                  <a:srgbClr val="00B050"/>
                </a:solidFill>
              </a:rPr>
              <a:t> </a:t>
            </a:r>
            <a:endParaRPr lang="ru-RU" sz="2200" b="1" dirty="0">
              <a:solidFill>
                <a:srgbClr val="00B050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A9FB01F-3C0B-47F2-A407-0DA3FF449B3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4254" y="213980"/>
            <a:ext cx="585267" cy="15302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F3BE2B5-F135-4935-9785-EA19600C67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880" y="213980"/>
            <a:ext cx="958016" cy="10622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1" y="2207478"/>
            <a:ext cx="4273631" cy="425137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6606" y="208705"/>
            <a:ext cx="801604" cy="961925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0217" y="1066800"/>
            <a:ext cx="1110095" cy="111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49847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85D9744-647F-453E-8A81-DFEF50DE99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165" y="213981"/>
            <a:ext cx="1844910" cy="81630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A21165-C7D2-4202-9281-EFD7B795C5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4"/>
            <a:ext cx="6858000" cy="106222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Сельский музей дерева в 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агроэкоусадьбе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3200" b="1" dirty="0" err="1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Усохи</a:t>
            </a:r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357890F-D3D5-4E20-B39A-92F7CD4B7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52532" y="2652592"/>
            <a:ext cx="3265227" cy="3734560"/>
          </a:xfrm>
        </p:spPr>
        <p:txBody>
          <a:bodyPr>
            <a:normAutofit lnSpcReduction="10000"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1" dirty="0" smtClean="0"/>
              <a:t>Здание базовой сельской школы реконструировано под сельский музей дерева.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1" dirty="0" smtClean="0"/>
              <a:t>В д</a:t>
            </a:r>
            <a:r>
              <a:rPr lang="ru-RU" sz="2000" b="1" dirty="0"/>
              <a:t>. </a:t>
            </a:r>
            <a:r>
              <a:rPr lang="ru-RU" sz="2000" b="1" dirty="0" err="1"/>
              <a:t>Усохи</a:t>
            </a:r>
            <a:r>
              <a:rPr lang="ru-RU" sz="2000" b="1" dirty="0"/>
              <a:t> работает первый в Могилевской области </a:t>
            </a:r>
            <a:r>
              <a:rPr lang="ru-RU" sz="2000" b="1" dirty="0" smtClean="0"/>
              <a:t>«Музей дерева». </a:t>
            </a:r>
            <a:endParaRPr lang="ru-RU" sz="2000" b="1" dirty="0"/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ru-RU" sz="2000" b="1" dirty="0" smtClean="0"/>
              <a:t>В музее представлено более 100 уникальных деревянных экспонатов, собранных местными жителями.</a:t>
            </a:r>
            <a:endParaRPr lang="ru-RU" sz="2000" b="1" dirty="0"/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A9FB01F-3C0B-47F2-A407-0DA3FF449B3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4254" y="213980"/>
            <a:ext cx="585267" cy="15302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F3BE2B5-F135-4935-9785-EA19600C67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880" y="213980"/>
            <a:ext cx="958016" cy="10622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27017" y="2212893"/>
            <a:ext cx="5238204" cy="429010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0460" y="194851"/>
            <a:ext cx="801604" cy="961925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4073" y="1039090"/>
            <a:ext cx="1110095" cy="111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1146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85D9744-647F-453E-8A81-DFEF50DE99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165" y="213981"/>
            <a:ext cx="1844910" cy="816308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DA21165-C7D2-4202-9281-EFD7B795C5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4"/>
            <a:ext cx="6858000" cy="730019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00B0F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Площадка здоровья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7357890F-D3D5-4E20-B39A-92F7CD4B7E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33616" y="2098296"/>
            <a:ext cx="2753435" cy="4507221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B050"/>
                </a:solidFill>
              </a:rPr>
              <a:t>С</a:t>
            </a:r>
            <a:r>
              <a:rPr lang="ru-RU" sz="2000" b="1" dirty="0" smtClean="0">
                <a:solidFill>
                  <a:srgbClr val="00B050"/>
                </a:solidFill>
              </a:rPr>
              <a:t>оздана круглогодичная спортивно-игровая площадка </a:t>
            </a:r>
            <a:r>
              <a:rPr lang="ru-RU" sz="2000" b="1" dirty="0">
                <a:solidFill>
                  <a:srgbClr val="00B050"/>
                </a:solidFill>
              </a:rPr>
              <a:t>и </a:t>
            </a:r>
            <a:r>
              <a:rPr lang="ru-RU" sz="2000" b="1" dirty="0" smtClean="0">
                <a:solidFill>
                  <a:srgbClr val="00B050"/>
                </a:solidFill>
              </a:rPr>
              <a:t>трасса </a:t>
            </a:r>
            <a:r>
              <a:rPr lang="ru-RU" sz="2000" b="1" dirty="0">
                <a:solidFill>
                  <a:srgbClr val="00B050"/>
                </a:solidFill>
              </a:rPr>
              <a:t>для катания на роликовых коньках и скейтбордах </a:t>
            </a:r>
            <a:endParaRPr lang="ru-RU" sz="2000" b="1" dirty="0" smtClean="0">
              <a:solidFill>
                <a:srgbClr val="00B050"/>
              </a:solidFill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B050"/>
                </a:solidFill>
              </a:rPr>
              <a:t>Проведены три активные программы для здорового </a:t>
            </a:r>
            <a:r>
              <a:rPr lang="ru-RU" sz="2000" b="1" dirty="0">
                <a:solidFill>
                  <a:srgbClr val="00B050"/>
                </a:solidFill>
              </a:rPr>
              <a:t>образа жизни: «Актив+», «Семья», «Я –здоровый»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A9FB01F-3C0B-47F2-A407-0DA3FF449B3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4254" y="213980"/>
            <a:ext cx="585267" cy="15302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F3BE2B5-F135-4935-9785-EA19600C67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880" y="213980"/>
            <a:ext cx="958016" cy="10622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18" y="2187515"/>
            <a:ext cx="4871780" cy="432878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0219" y="1025236"/>
            <a:ext cx="1110095" cy="111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377073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E85D9744-647F-453E-8A81-DFEF50DE99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9165" y="213981"/>
            <a:ext cx="1844910" cy="81630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A9FB01F-3C0B-47F2-A407-0DA3FF449B36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34254" y="213980"/>
            <a:ext cx="585267" cy="153022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F3BE2B5-F135-4935-9785-EA19600C67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1880" y="213980"/>
            <a:ext cx="958016" cy="106222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52" y="4067175"/>
            <a:ext cx="3178969" cy="238125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544" y="1836284"/>
            <a:ext cx="3140905" cy="279082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6258" y="706552"/>
            <a:ext cx="2810444" cy="249719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885" y="4067175"/>
            <a:ext cx="2147500" cy="21475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3508" y="1414748"/>
            <a:ext cx="1690301" cy="26245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1831" y="4784307"/>
            <a:ext cx="2398595" cy="1903863"/>
          </a:xfrm>
          <a:prstGeom prst="rect">
            <a:avLst/>
          </a:prstGeom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74073" y="1094509"/>
            <a:ext cx="1110095" cy="111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6628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993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02CB6AB-16E6-418E-978B-D3DE639537EF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7148650"/>
          </a:xfrm>
          <a:prstGeom prst="rect">
            <a:avLst/>
          </a:prstGeom>
        </p:spPr>
      </p:pic>
      <p:sp>
        <p:nvSpPr>
          <p:cNvPr id="13" name="Заголовок 1">
            <a:extLst>
              <a:ext uri="{FF2B5EF4-FFF2-40B4-BE49-F238E27FC236}">
                <a16:creationId xmlns="" xmlns:a16="http://schemas.microsoft.com/office/drawing/2014/main" id="{DDA21165-C7D2-4202-9281-EFD7B795C5A4}"/>
              </a:ext>
            </a:extLst>
          </p:cNvPr>
          <p:cNvSpPr txBox="1">
            <a:spLocks/>
          </p:cNvSpPr>
          <p:nvPr/>
        </p:nvSpPr>
        <p:spPr>
          <a:xfrm>
            <a:off x="2309751" y="861107"/>
            <a:ext cx="3773384" cy="103398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3" name="Овал 2">
            <a:extLst>
              <a:ext uri="{FF2B5EF4-FFF2-40B4-BE49-F238E27FC236}">
                <a16:creationId xmlns="" xmlns:a16="http://schemas.microsoft.com/office/drawing/2014/main" id="{3D14F2AB-0223-4B9B-91EE-55DFDB5F5598}"/>
              </a:ext>
            </a:extLst>
          </p:cNvPr>
          <p:cNvSpPr/>
          <p:nvPr/>
        </p:nvSpPr>
        <p:spPr>
          <a:xfrm>
            <a:off x="158090" y="-129849"/>
            <a:ext cx="2151661" cy="2485122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D11D0E8-AA16-4B7E-AF77-F41BDDBE7DA6}"/>
              </a:ext>
            </a:extLst>
          </p:cNvPr>
          <p:cNvSpPr txBox="1"/>
          <p:nvPr/>
        </p:nvSpPr>
        <p:spPr>
          <a:xfrm>
            <a:off x="-2970" y="327882"/>
            <a:ext cx="25249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спорт доступен каждому!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6837" y="180109"/>
            <a:ext cx="1110095" cy="1113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5698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="" xmlns:a16="http://schemas.microsoft.com/office/drawing/2014/main" id="{DDA21165-C7D2-4202-9281-EFD7B795C5A4}"/>
              </a:ext>
            </a:extLst>
          </p:cNvPr>
          <p:cNvSpPr txBox="1">
            <a:spLocks/>
          </p:cNvSpPr>
          <p:nvPr/>
        </p:nvSpPr>
        <p:spPr>
          <a:xfrm>
            <a:off x="2309751" y="861107"/>
            <a:ext cx="3773384" cy="103398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1D11D0E8-AA16-4B7E-AF77-F41BDDBE7DA6}"/>
              </a:ext>
            </a:extLst>
          </p:cNvPr>
          <p:cNvSpPr txBox="1"/>
          <p:nvPr/>
        </p:nvSpPr>
        <p:spPr>
          <a:xfrm>
            <a:off x="-2970" y="327882"/>
            <a:ext cx="252499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 спорт доступен каждому!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671" y="0"/>
            <a:ext cx="3435927" cy="4581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8536" y="0"/>
            <a:ext cx="5675464" cy="37822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44688" y="3230562"/>
            <a:ext cx="6118578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5" y="4887912"/>
            <a:ext cx="1510841" cy="1514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4256988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29555" y="2627790"/>
            <a:ext cx="67364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400" b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(3) Развивать сотрудничество и привлечь ресурсы</a:t>
            </a:r>
            <a:endParaRPr lang="ru-RU" dirty="0"/>
          </a:p>
        </p:txBody>
      </p:sp>
      <p:pic>
        <p:nvPicPr>
          <p:cNvPr id="8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03741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543550" y="319196"/>
            <a:ext cx="31822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О Кличевском районе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1" name="Заголовок 1">
            <a:extLst>
              <a:ext uri="{FF2B5EF4-FFF2-40B4-BE49-F238E27FC236}">
                <a16:creationId xmlns="" xmlns:a16="http://schemas.microsoft.com/office/drawing/2014/main" id="{1E9DC706-34A8-421E-953A-1719F22F26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13115" y="2158683"/>
            <a:ext cx="7326085" cy="2352357"/>
          </a:xfrm>
        </p:spPr>
        <p:txBody>
          <a:bodyPr>
            <a:noAutofit/>
          </a:bodyPr>
          <a:lstStyle/>
          <a:p>
            <a:pPr algn="ctr"/>
            <a:r>
              <a:rPr lang="ru-RU" sz="7200" dirty="0">
                <a:latin typeface="Arial Black" pitchFamily="34" charset="0"/>
              </a:rPr>
              <a:t>Паспорт ТОР </a:t>
            </a:r>
            <a:r>
              <a:rPr lang="ru-RU" sz="7200" dirty="0" err="1">
                <a:latin typeface="Arial Black" pitchFamily="34" charset="0"/>
              </a:rPr>
              <a:t>Кличевского</a:t>
            </a:r>
            <a:r>
              <a:rPr lang="ru-RU" sz="7200" dirty="0">
                <a:latin typeface="Arial Black" pitchFamily="34" charset="0"/>
              </a:rPr>
              <a:t> района</a:t>
            </a:r>
          </a:p>
        </p:txBody>
      </p:sp>
      <p:sp>
        <p:nvSpPr>
          <p:cNvPr id="12" name="Подзаголовок 2">
            <a:extLst>
              <a:ext uri="{FF2B5EF4-FFF2-40B4-BE49-F238E27FC236}">
                <a16:creationId xmlns="" xmlns:a16="http://schemas.microsoft.com/office/drawing/2014/main" id="{A4C29C0C-8469-4ACF-A52F-6E4C1AF282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14157" y="4854770"/>
            <a:ext cx="7211187" cy="673194"/>
          </a:xfrm>
        </p:spPr>
        <p:txBody>
          <a:bodyPr>
            <a:normAutofit/>
          </a:bodyPr>
          <a:lstStyle/>
          <a:p>
            <a:pPr algn="ctr"/>
            <a:r>
              <a:rPr lang="ru-RU" sz="3600" dirty="0"/>
              <a:t>Период реализации </a:t>
            </a:r>
            <a:r>
              <a:rPr lang="ru-RU" sz="3600" dirty="0" smtClean="0"/>
              <a:t>2018-2022</a:t>
            </a:r>
            <a:endParaRPr lang="ru-RU" sz="3600" dirty="0"/>
          </a:p>
        </p:txBody>
      </p:sp>
      <p:pic>
        <p:nvPicPr>
          <p:cNvPr id="10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6136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10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414726" y="2254928"/>
            <a:ext cx="6227282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Все ветви власти района, уровень района и сельского совета;</a:t>
            </a:r>
          </a:p>
          <a:p>
            <a:endParaRPr lang="ru-RU" dirty="0"/>
          </a:p>
          <a:p>
            <a:r>
              <a:rPr lang="ru-RU" dirty="0" smtClean="0"/>
              <a:t>Все организации и предприятия</a:t>
            </a:r>
          </a:p>
          <a:p>
            <a:endParaRPr lang="ru-RU" dirty="0"/>
          </a:p>
          <a:p>
            <a:r>
              <a:rPr lang="ru-RU" dirty="0" smtClean="0"/>
              <a:t>Общественность и инициативные группы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343705" y="1611083"/>
            <a:ext cx="30551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О будущем размышляют:</a:t>
            </a:r>
            <a:endParaRPr lang="ru-RU" sz="2000" b="1" dirty="0"/>
          </a:p>
        </p:txBody>
      </p:sp>
      <p:sp>
        <p:nvSpPr>
          <p:cNvPr id="12" name="Textfeld 79"/>
          <p:cNvSpPr txBox="1"/>
          <p:nvPr/>
        </p:nvSpPr>
        <p:spPr>
          <a:xfrm>
            <a:off x="5391232" y="4694216"/>
            <a:ext cx="15400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Arial Narrow" panose="020B0606020202030204" pitchFamily="34" charset="0"/>
              </a:rPr>
              <a:t>В сотрудничестве с</a:t>
            </a:r>
            <a:r>
              <a:rPr lang="de-DE" sz="1050" dirty="0" smtClean="0">
                <a:latin typeface="Arial Narrow" panose="020B0606020202030204" pitchFamily="34" charset="0"/>
              </a:rPr>
              <a:t>:</a:t>
            </a:r>
            <a:endParaRPr lang="de-DE" dirty="0"/>
          </a:p>
        </p:txBody>
      </p:sp>
      <p:pic>
        <p:nvPicPr>
          <p:cNvPr id="17" name="Picture 5" descr="IFRD_rus"/>
          <p:cNvPicPr>
            <a:picLocks noChangeAspect="1" noChangeArrowheads="1"/>
          </p:cNvPicPr>
          <p:nvPr/>
        </p:nvPicPr>
        <p:blipFill>
          <a:blip r:embed="rId4" cstate="print">
            <a:extLst/>
          </a:blip>
          <a:srcRect/>
          <a:stretch>
            <a:fillRect/>
          </a:stretch>
        </p:blipFill>
        <p:spPr bwMode="auto">
          <a:xfrm>
            <a:off x="5469812" y="4989903"/>
            <a:ext cx="1382872" cy="686478"/>
          </a:xfrm>
          <a:prstGeom prst="rect">
            <a:avLst/>
          </a:prstGeom>
          <a:ln>
            <a:noFill/>
          </a:ln>
          <a:effectLst>
            <a:softEdge rad="31750"/>
          </a:effectLst>
          <a:extLst/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03689" y="4945299"/>
            <a:ext cx="426029" cy="598392"/>
          </a:xfrm>
          <a:prstGeom prst="rect">
            <a:avLst/>
          </a:prstGeom>
        </p:spPr>
      </p:pic>
      <p:pic>
        <p:nvPicPr>
          <p:cNvPr id="19" name="Grafik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834" y="4935236"/>
            <a:ext cx="1694649" cy="791089"/>
          </a:xfrm>
          <a:prstGeom prst="rect">
            <a:avLst/>
          </a:prstGeom>
        </p:spPr>
      </p:pic>
      <p:sp>
        <p:nvSpPr>
          <p:cNvPr id="20" name="Textfeld 79"/>
          <p:cNvSpPr txBox="1"/>
          <p:nvPr/>
        </p:nvSpPr>
        <p:spPr>
          <a:xfrm>
            <a:off x="2765082" y="4681320"/>
            <a:ext cx="15400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Arial Narrow" panose="020B0606020202030204" pitchFamily="34" charset="0"/>
              </a:rPr>
              <a:t>П</a:t>
            </a:r>
            <a:r>
              <a:rPr lang="ru-RU" sz="1050" dirty="0" smtClean="0">
                <a:latin typeface="Arial Narrow" panose="020B0606020202030204" pitchFamily="34" charset="0"/>
              </a:rPr>
              <a:t>ри поддержке</a:t>
            </a:r>
            <a:r>
              <a:rPr lang="de-DE" sz="1050" dirty="0" smtClean="0">
                <a:latin typeface="Arial Narrow" panose="020B0606020202030204" pitchFamily="34" charset="0"/>
              </a:rPr>
              <a:t>:</a:t>
            </a:r>
            <a:endParaRPr lang="de-DE" dirty="0"/>
          </a:p>
        </p:txBody>
      </p:sp>
    </p:spTree>
    <p:extLst>
      <p:ext uri="{BB962C8B-B14F-4D97-AF65-F5344CB8AC3E}">
        <p14:creationId xmlns="" xmlns:p14="http://schemas.microsoft.com/office/powerpoint/2010/main" val="192699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5098" y="139337"/>
            <a:ext cx="7940584" cy="862783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Arial Black" panose="020B0A04020102020204" pitchFamily="34" charset="0"/>
              </a:rPr>
              <a:t>Подписание </a:t>
            </a:r>
            <a:br>
              <a:rPr lang="ru-RU" dirty="0" smtClean="0">
                <a:latin typeface="Arial Black" panose="020B0A04020102020204" pitchFamily="34" charset="0"/>
              </a:rPr>
            </a:br>
            <a:r>
              <a:rPr lang="ru-RU" dirty="0" smtClean="0">
                <a:latin typeface="Arial Black" panose="020B0A04020102020204" pitchFamily="34" charset="0"/>
              </a:rPr>
              <a:t>меморандума с ПРООН</a:t>
            </a:r>
            <a:endParaRPr lang="ru-RU" dirty="0">
              <a:latin typeface="Arial Black" panose="020B0A04020102020204" pitchFamily="34" charset="0"/>
            </a:endParaRPr>
          </a:p>
        </p:txBody>
      </p:sp>
      <p:pic>
        <p:nvPicPr>
          <p:cNvPr id="5" name="Picture 2" descr="http://www.by.undp.org/content/dam/belarus/img/LDproject/LDSigningAward/LDAward_al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06286"/>
            <a:ext cx="9146996" cy="55517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0097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951" y="1584960"/>
            <a:ext cx="8229600" cy="502030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75360" y="531223"/>
            <a:ext cx="784642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B050"/>
                </a:solidFill>
                <a:latin typeface="Arial Black" pitchFamily="34" charset="0"/>
                <a:cs typeface="Aharoni" pitchFamily="2" charset="-79"/>
              </a:rPr>
              <a:t>ПДУЭРК 30/30</a:t>
            </a:r>
            <a:endParaRPr lang="ru-RU" sz="4400" b="1" dirty="0">
              <a:solidFill>
                <a:srgbClr val="00B050"/>
              </a:solidFill>
              <a:latin typeface="Arial Black" pitchFamily="34" charset="0"/>
              <a:cs typeface="Aharoni" pitchFamily="2" charset="-79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4275" y="1126163"/>
            <a:ext cx="1924593" cy="160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293" y="357148"/>
            <a:ext cx="1008662" cy="121039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55829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личев 1\регион Ольса\2016-04-30-46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6538" y="3501190"/>
            <a:ext cx="3896672" cy="3092115"/>
          </a:xfrm>
          <a:prstGeom prst="rect">
            <a:avLst/>
          </a:prstGeom>
          <a:noFill/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724297" y="914400"/>
            <a:ext cx="7045234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285750" indent="-285750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Природопользование и экологические риски</a:t>
            </a:r>
          </a:p>
          <a:p>
            <a:pPr marL="285750" indent="-285750"/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</a:rPr>
              <a:t>         </a:t>
            </a:r>
            <a:endParaRPr lang="ru-RU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389" y="2610852"/>
            <a:ext cx="4845632" cy="4269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 descr="http://lib.znate.ru/pars_docs/refs/249/248473/248473_html_m1062b28e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49143" y="0"/>
            <a:ext cx="2394855" cy="111469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1628503" y="0"/>
            <a:ext cx="455458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atin typeface="Arial Black" pitchFamily="34" charset="0"/>
              </a:rPr>
              <a:t>ГНТП</a:t>
            </a:r>
            <a:endParaRPr lang="ru-RU" sz="72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95481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 txBox="1">
            <a:spLocks noGrp="1"/>
          </p:cNvSpPr>
          <p:nvPr>
            <p:ph idx="1"/>
          </p:nvPr>
        </p:nvSpPr>
        <p:spPr>
          <a:xfrm>
            <a:off x="628650" y="1825625"/>
            <a:ext cx="7886700" cy="398468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Инициатива «Мэры за экономический рост»</a:t>
            </a:r>
          </a:p>
          <a:p>
            <a:pPr lvl="0"/>
            <a:r>
              <a:rPr lang="ru-RU" b="1" dirty="0" smtClean="0"/>
              <a:t>Диверсификация частного сектора экономики и создание инновационных производств </a:t>
            </a:r>
            <a:endParaRPr lang="ru-RU" dirty="0" smtClean="0"/>
          </a:p>
          <a:p>
            <a:pPr lvl="0"/>
            <a:r>
              <a:rPr lang="ru-RU" b="1" dirty="0" smtClean="0"/>
              <a:t>Поддержка и развитие предпринимательства</a:t>
            </a:r>
            <a:endParaRPr lang="ru-RU" dirty="0" smtClean="0"/>
          </a:p>
          <a:p>
            <a:pPr lvl="0"/>
            <a:r>
              <a:rPr lang="ru-RU" b="1" dirty="0" smtClean="0"/>
              <a:t>Реализация туристического потенциала района </a:t>
            </a:r>
            <a:endParaRPr lang="ru-RU" dirty="0" smtClean="0"/>
          </a:p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322938"/>
            <a:ext cx="4987924" cy="3058087"/>
          </a:xfrm>
          <a:prstGeom prst="rect">
            <a:avLst/>
          </a:prstGeom>
        </p:spPr>
      </p:pic>
      <p:sp>
        <p:nvSpPr>
          <p:cNvPr id="13" name="Полилиния 12"/>
          <p:cNvSpPr/>
          <p:nvPr/>
        </p:nvSpPr>
        <p:spPr>
          <a:xfrm>
            <a:off x="4236266" y="2980687"/>
            <a:ext cx="731453" cy="657550"/>
          </a:xfrm>
          <a:custGeom>
            <a:avLst/>
            <a:gdLst>
              <a:gd name="connsiteX0" fmla="*/ 843280 w 853440"/>
              <a:gd name="connsiteY0" fmla="*/ 523240 h 822960"/>
              <a:gd name="connsiteX1" fmla="*/ 843280 w 853440"/>
              <a:gd name="connsiteY1" fmla="*/ 523240 h 822960"/>
              <a:gd name="connsiteX2" fmla="*/ 848360 w 853440"/>
              <a:gd name="connsiteY2" fmla="*/ 457200 h 822960"/>
              <a:gd name="connsiteX3" fmla="*/ 853440 w 853440"/>
              <a:gd name="connsiteY3" fmla="*/ 431800 h 822960"/>
              <a:gd name="connsiteX4" fmla="*/ 853440 w 853440"/>
              <a:gd name="connsiteY4" fmla="*/ 431800 h 822960"/>
              <a:gd name="connsiteX5" fmla="*/ 797560 w 853440"/>
              <a:gd name="connsiteY5" fmla="*/ 340360 h 822960"/>
              <a:gd name="connsiteX6" fmla="*/ 853440 w 853440"/>
              <a:gd name="connsiteY6" fmla="*/ 264160 h 822960"/>
              <a:gd name="connsiteX7" fmla="*/ 843280 w 853440"/>
              <a:gd name="connsiteY7" fmla="*/ 142240 h 822960"/>
              <a:gd name="connsiteX8" fmla="*/ 792480 w 853440"/>
              <a:gd name="connsiteY8" fmla="*/ 66040 h 822960"/>
              <a:gd name="connsiteX9" fmla="*/ 751840 w 853440"/>
              <a:gd name="connsiteY9" fmla="*/ 5080 h 822960"/>
              <a:gd name="connsiteX10" fmla="*/ 695960 w 853440"/>
              <a:gd name="connsiteY10" fmla="*/ 0 h 822960"/>
              <a:gd name="connsiteX11" fmla="*/ 635000 w 853440"/>
              <a:gd name="connsiteY11" fmla="*/ 66040 h 822960"/>
              <a:gd name="connsiteX12" fmla="*/ 574040 w 853440"/>
              <a:gd name="connsiteY12" fmla="*/ 91440 h 822960"/>
              <a:gd name="connsiteX13" fmla="*/ 431800 w 853440"/>
              <a:gd name="connsiteY13" fmla="*/ 35560 h 822960"/>
              <a:gd name="connsiteX14" fmla="*/ 355600 w 853440"/>
              <a:gd name="connsiteY14" fmla="*/ 30480 h 822960"/>
              <a:gd name="connsiteX15" fmla="*/ 254000 w 853440"/>
              <a:gd name="connsiteY15" fmla="*/ 30480 h 822960"/>
              <a:gd name="connsiteX16" fmla="*/ 193040 w 853440"/>
              <a:gd name="connsiteY16" fmla="*/ 35560 h 822960"/>
              <a:gd name="connsiteX17" fmla="*/ 193040 w 853440"/>
              <a:gd name="connsiteY17" fmla="*/ 218440 h 822960"/>
              <a:gd name="connsiteX18" fmla="*/ 142240 w 853440"/>
              <a:gd name="connsiteY18" fmla="*/ 309880 h 822960"/>
              <a:gd name="connsiteX19" fmla="*/ 101600 w 853440"/>
              <a:gd name="connsiteY19" fmla="*/ 381000 h 822960"/>
              <a:gd name="connsiteX20" fmla="*/ 101600 w 853440"/>
              <a:gd name="connsiteY20" fmla="*/ 381000 h 822960"/>
              <a:gd name="connsiteX21" fmla="*/ 30480 w 853440"/>
              <a:gd name="connsiteY21" fmla="*/ 350520 h 822960"/>
              <a:gd name="connsiteX22" fmla="*/ 0 w 853440"/>
              <a:gd name="connsiteY22" fmla="*/ 365760 h 822960"/>
              <a:gd name="connsiteX23" fmla="*/ 5080 w 853440"/>
              <a:gd name="connsiteY23" fmla="*/ 421640 h 822960"/>
              <a:gd name="connsiteX24" fmla="*/ 71120 w 853440"/>
              <a:gd name="connsiteY24" fmla="*/ 487680 h 822960"/>
              <a:gd name="connsiteX25" fmla="*/ 142240 w 853440"/>
              <a:gd name="connsiteY25" fmla="*/ 579120 h 822960"/>
              <a:gd name="connsiteX26" fmla="*/ 172720 w 853440"/>
              <a:gd name="connsiteY26" fmla="*/ 721360 h 822960"/>
              <a:gd name="connsiteX27" fmla="*/ 284480 w 853440"/>
              <a:gd name="connsiteY27" fmla="*/ 736600 h 822960"/>
              <a:gd name="connsiteX28" fmla="*/ 365760 w 853440"/>
              <a:gd name="connsiteY28" fmla="*/ 787400 h 822960"/>
              <a:gd name="connsiteX29" fmla="*/ 513080 w 853440"/>
              <a:gd name="connsiteY29" fmla="*/ 822960 h 822960"/>
              <a:gd name="connsiteX30" fmla="*/ 538480 w 853440"/>
              <a:gd name="connsiteY30" fmla="*/ 604520 h 822960"/>
              <a:gd name="connsiteX31" fmla="*/ 568960 w 853440"/>
              <a:gd name="connsiteY31" fmla="*/ 553720 h 822960"/>
              <a:gd name="connsiteX32" fmla="*/ 665480 w 853440"/>
              <a:gd name="connsiteY32" fmla="*/ 563880 h 822960"/>
              <a:gd name="connsiteX33" fmla="*/ 843280 w 853440"/>
              <a:gd name="connsiteY33" fmla="*/ 523240 h 822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853440" h="822960">
                <a:moveTo>
                  <a:pt x="843280" y="523240"/>
                </a:moveTo>
                <a:lnTo>
                  <a:pt x="843280" y="523240"/>
                </a:lnTo>
                <a:cubicBezTo>
                  <a:pt x="844973" y="501227"/>
                  <a:pt x="845922" y="479143"/>
                  <a:pt x="848360" y="457200"/>
                </a:cubicBezTo>
                <a:cubicBezTo>
                  <a:pt x="849314" y="448618"/>
                  <a:pt x="853440" y="431800"/>
                  <a:pt x="853440" y="431800"/>
                </a:cubicBezTo>
                <a:lnTo>
                  <a:pt x="853440" y="431800"/>
                </a:lnTo>
                <a:lnTo>
                  <a:pt x="797560" y="340360"/>
                </a:lnTo>
                <a:lnTo>
                  <a:pt x="853440" y="264160"/>
                </a:lnTo>
                <a:lnTo>
                  <a:pt x="843280" y="142240"/>
                </a:lnTo>
                <a:lnTo>
                  <a:pt x="792480" y="66040"/>
                </a:lnTo>
                <a:lnTo>
                  <a:pt x="751840" y="5080"/>
                </a:lnTo>
                <a:lnTo>
                  <a:pt x="695960" y="0"/>
                </a:lnTo>
                <a:lnTo>
                  <a:pt x="635000" y="66040"/>
                </a:lnTo>
                <a:lnTo>
                  <a:pt x="574040" y="91440"/>
                </a:lnTo>
                <a:lnTo>
                  <a:pt x="431800" y="35560"/>
                </a:lnTo>
                <a:lnTo>
                  <a:pt x="355600" y="30480"/>
                </a:lnTo>
                <a:lnTo>
                  <a:pt x="254000" y="30480"/>
                </a:lnTo>
                <a:lnTo>
                  <a:pt x="193040" y="35560"/>
                </a:lnTo>
                <a:lnTo>
                  <a:pt x="193040" y="218440"/>
                </a:lnTo>
                <a:lnTo>
                  <a:pt x="142240" y="309880"/>
                </a:lnTo>
                <a:lnTo>
                  <a:pt x="101600" y="381000"/>
                </a:lnTo>
                <a:lnTo>
                  <a:pt x="101600" y="381000"/>
                </a:lnTo>
                <a:lnTo>
                  <a:pt x="30480" y="350520"/>
                </a:lnTo>
                <a:lnTo>
                  <a:pt x="0" y="365760"/>
                </a:lnTo>
                <a:lnTo>
                  <a:pt x="5080" y="421640"/>
                </a:lnTo>
                <a:lnTo>
                  <a:pt x="71120" y="487680"/>
                </a:lnTo>
                <a:lnTo>
                  <a:pt x="142240" y="579120"/>
                </a:lnTo>
                <a:lnTo>
                  <a:pt x="172720" y="721360"/>
                </a:lnTo>
                <a:lnTo>
                  <a:pt x="284480" y="736600"/>
                </a:lnTo>
                <a:lnTo>
                  <a:pt x="365760" y="787400"/>
                </a:lnTo>
                <a:lnTo>
                  <a:pt x="513080" y="822960"/>
                </a:lnTo>
                <a:lnTo>
                  <a:pt x="538480" y="604520"/>
                </a:lnTo>
                <a:lnTo>
                  <a:pt x="568960" y="553720"/>
                </a:lnTo>
                <a:lnTo>
                  <a:pt x="665480" y="563880"/>
                </a:lnTo>
                <a:lnTo>
                  <a:pt x="843280" y="523240"/>
                </a:lnTo>
                <a:close/>
              </a:path>
            </a:pathLst>
          </a:custGeom>
          <a:noFill/>
          <a:ln w="3492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олилиния 14"/>
          <p:cNvSpPr/>
          <p:nvPr/>
        </p:nvSpPr>
        <p:spPr>
          <a:xfrm>
            <a:off x="4388653" y="3013159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  <a:gd name="connsiteX2" fmla="*/ 0 w 0"/>
              <a:gd name="connsiteY2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3739923" y="2611322"/>
            <a:ext cx="683561" cy="754965"/>
          </a:xfrm>
          <a:custGeom>
            <a:avLst/>
            <a:gdLst>
              <a:gd name="connsiteX0" fmla="*/ 579120 w 797560"/>
              <a:gd name="connsiteY0" fmla="*/ 828040 h 944880"/>
              <a:gd name="connsiteX1" fmla="*/ 650240 w 797560"/>
              <a:gd name="connsiteY1" fmla="*/ 787400 h 944880"/>
              <a:gd name="connsiteX2" fmla="*/ 680720 w 797560"/>
              <a:gd name="connsiteY2" fmla="*/ 822960 h 944880"/>
              <a:gd name="connsiteX3" fmla="*/ 726440 w 797560"/>
              <a:gd name="connsiteY3" fmla="*/ 736600 h 944880"/>
              <a:gd name="connsiteX4" fmla="*/ 762000 w 797560"/>
              <a:gd name="connsiteY4" fmla="*/ 619760 h 944880"/>
              <a:gd name="connsiteX5" fmla="*/ 762000 w 797560"/>
              <a:gd name="connsiteY5" fmla="*/ 487680 h 944880"/>
              <a:gd name="connsiteX6" fmla="*/ 797560 w 797560"/>
              <a:gd name="connsiteY6" fmla="*/ 416560 h 944880"/>
              <a:gd name="connsiteX7" fmla="*/ 746760 w 797560"/>
              <a:gd name="connsiteY7" fmla="*/ 320040 h 944880"/>
              <a:gd name="connsiteX8" fmla="*/ 695960 w 797560"/>
              <a:gd name="connsiteY8" fmla="*/ 233680 h 944880"/>
              <a:gd name="connsiteX9" fmla="*/ 670560 w 797560"/>
              <a:gd name="connsiteY9" fmla="*/ 116840 h 944880"/>
              <a:gd name="connsiteX10" fmla="*/ 701040 w 797560"/>
              <a:gd name="connsiteY10" fmla="*/ 81280 h 944880"/>
              <a:gd name="connsiteX11" fmla="*/ 660400 w 797560"/>
              <a:gd name="connsiteY11" fmla="*/ 0 h 944880"/>
              <a:gd name="connsiteX12" fmla="*/ 589280 w 797560"/>
              <a:gd name="connsiteY12" fmla="*/ 20320 h 944880"/>
              <a:gd name="connsiteX13" fmla="*/ 553720 w 797560"/>
              <a:gd name="connsiteY13" fmla="*/ 76200 h 944880"/>
              <a:gd name="connsiteX14" fmla="*/ 472440 w 797560"/>
              <a:gd name="connsiteY14" fmla="*/ 111760 h 944880"/>
              <a:gd name="connsiteX15" fmla="*/ 447040 w 797560"/>
              <a:gd name="connsiteY15" fmla="*/ 157480 h 944880"/>
              <a:gd name="connsiteX16" fmla="*/ 360680 w 797560"/>
              <a:gd name="connsiteY16" fmla="*/ 111760 h 944880"/>
              <a:gd name="connsiteX17" fmla="*/ 309880 w 797560"/>
              <a:gd name="connsiteY17" fmla="*/ 137160 h 944880"/>
              <a:gd name="connsiteX18" fmla="*/ 320040 w 797560"/>
              <a:gd name="connsiteY18" fmla="*/ 213360 h 944880"/>
              <a:gd name="connsiteX19" fmla="*/ 228600 w 797560"/>
              <a:gd name="connsiteY19" fmla="*/ 254000 h 944880"/>
              <a:gd name="connsiteX20" fmla="*/ 147320 w 797560"/>
              <a:gd name="connsiteY20" fmla="*/ 289560 h 944880"/>
              <a:gd name="connsiteX21" fmla="*/ 152400 w 797560"/>
              <a:gd name="connsiteY21" fmla="*/ 370840 h 944880"/>
              <a:gd name="connsiteX22" fmla="*/ 116840 w 797560"/>
              <a:gd name="connsiteY22" fmla="*/ 467360 h 944880"/>
              <a:gd name="connsiteX23" fmla="*/ 111760 w 797560"/>
              <a:gd name="connsiteY23" fmla="*/ 543560 h 944880"/>
              <a:gd name="connsiteX24" fmla="*/ 111760 w 797560"/>
              <a:gd name="connsiteY24" fmla="*/ 543560 h 944880"/>
              <a:gd name="connsiteX25" fmla="*/ 76200 w 797560"/>
              <a:gd name="connsiteY25" fmla="*/ 563880 h 944880"/>
              <a:gd name="connsiteX26" fmla="*/ 0 w 797560"/>
              <a:gd name="connsiteY26" fmla="*/ 548640 h 944880"/>
              <a:gd name="connsiteX27" fmla="*/ 0 w 797560"/>
              <a:gd name="connsiteY27" fmla="*/ 589280 h 944880"/>
              <a:gd name="connsiteX28" fmla="*/ 5080 w 797560"/>
              <a:gd name="connsiteY28" fmla="*/ 675640 h 944880"/>
              <a:gd name="connsiteX29" fmla="*/ 30480 w 797560"/>
              <a:gd name="connsiteY29" fmla="*/ 721360 h 944880"/>
              <a:gd name="connsiteX30" fmla="*/ 55880 w 797560"/>
              <a:gd name="connsiteY30" fmla="*/ 762000 h 944880"/>
              <a:gd name="connsiteX31" fmla="*/ 35560 w 797560"/>
              <a:gd name="connsiteY31" fmla="*/ 812800 h 944880"/>
              <a:gd name="connsiteX32" fmla="*/ 86360 w 797560"/>
              <a:gd name="connsiteY32" fmla="*/ 848360 h 944880"/>
              <a:gd name="connsiteX33" fmla="*/ 142240 w 797560"/>
              <a:gd name="connsiteY33" fmla="*/ 909320 h 944880"/>
              <a:gd name="connsiteX34" fmla="*/ 203200 w 797560"/>
              <a:gd name="connsiteY34" fmla="*/ 944880 h 944880"/>
              <a:gd name="connsiteX35" fmla="*/ 218440 w 797560"/>
              <a:gd name="connsiteY35" fmla="*/ 889000 h 944880"/>
              <a:gd name="connsiteX36" fmla="*/ 274320 w 797560"/>
              <a:gd name="connsiteY36" fmla="*/ 848360 h 944880"/>
              <a:gd name="connsiteX37" fmla="*/ 325120 w 797560"/>
              <a:gd name="connsiteY37" fmla="*/ 853440 h 944880"/>
              <a:gd name="connsiteX38" fmla="*/ 391160 w 797560"/>
              <a:gd name="connsiteY38" fmla="*/ 873760 h 944880"/>
              <a:gd name="connsiteX39" fmla="*/ 426720 w 797560"/>
              <a:gd name="connsiteY39" fmla="*/ 833120 h 944880"/>
              <a:gd name="connsiteX40" fmla="*/ 477520 w 797560"/>
              <a:gd name="connsiteY40" fmla="*/ 828040 h 944880"/>
              <a:gd name="connsiteX41" fmla="*/ 523240 w 797560"/>
              <a:gd name="connsiteY41" fmla="*/ 807720 h 944880"/>
              <a:gd name="connsiteX42" fmla="*/ 579120 w 797560"/>
              <a:gd name="connsiteY42" fmla="*/ 828040 h 944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797560" h="944880">
                <a:moveTo>
                  <a:pt x="579120" y="828040"/>
                </a:moveTo>
                <a:lnTo>
                  <a:pt x="650240" y="787400"/>
                </a:lnTo>
                <a:lnTo>
                  <a:pt x="680720" y="822960"/>
                </a:lnTo>
                <a:lnTo>
                  <a:pt x="726440" y="736600"/>
                </a:lnTo>
                <a:lnTo>
                  <a:pt x="762000" y="619760"/>
                </a:lnTo>
                <a:lnTo>
                  <a:pt x="762000" y="487680"/>
                </a:lnTo>
                <a:lnTo>
                  <a:pt x="797560" y="416560"/>
                </a:lnTo>
                <a:lnTo>
                  <a:pt x="746760" y="320040"/>
                </a:lnTo>
                <a:lnTo>
                  <a:pt x="695960" y="233680"/>
                </a:lnTo>
                <a:lnTo>
                  <a:pt x="670560" y="116840"/>
                </a:lnTo>
                <a:lnTo>
                  <a:pt x="701040" y="81280"/>
                </a:lnTo>
                <a:lnTo>
                  <a:pt x="660400" y="0"/>
                </a:lnTo>
                <a:lnTo>
                  <a:pt x="589280" y="20320"/>
                </a:lnTo>
                <a:lnTo>
                  <a:pt x="553720" y="76200"/>
                </a:lnTo>
                <a:lnTo>
                  <a:pt x="472440" y="111760"/>
                </a:lnTo>
                <a:lnTo>
                  <a:pt x="447040" y="157480"/>
                </a:lnTo>
                <a:lnTo>
                  <a:pt x="360680" y="111760"/>
                </a:lnTo>
                <a:lnTo>
                  <a:pt x="309880" y="137160"/>
                </a:lnTo>
                <a:lnTo>
                  <a:pt x="320040" y="213360"/>
                </a:lnTo>
                <a:lnTo>
                  <a:pt x="228600" y="254000"/>
                </a:lnTo>
                <a:lnTo>
                  <a:pt x="147320" y="289560"/>
                </a:lnTo>
                <a:lnTo>
                  <a:pt x="152400" y="370840"/>
                </a:lnTo>
                <a:lnTo>
                  <a:pt x="116840" y="467360"/>
                </a:lnTo>
                <a:lnTo>
                  <a:pt x="111760" y="543560"/>
                </a:lnTo>
                <a:lnTo>
                  <a:pt x="111760" y="543560"/>
                </a:lnTo>
                <a:lnTo>
                  <a:pt x="76200" y="563880"/>
                </a:lnTo>
                <a:lnTo>
                  <a:pt x="0" y="548640"/>
                </a:lnTo>
                <a:lnTo>
                  <a:pt x="0" y="589280"/>
                </a:lnTo>
                <a:lnTo>
                  <a:pt x="5080" y="675640"/>
                </a:lnTo>
                <a:lnTo>
                  <a:pt x="30480" y="721360"/>
                </a:lnTo>
                <a:lnTo>
                  <a:pt x="55880" y="762000"/>
                </a:lnTo>
                <a:lnTo>
                  <a:pt x="35560" y="812800"/>
                </a:lnTo>
                <a:lnTo>
                  <a:pt x="86360" y="848360"/>
                </a:lnTo>
                <a:lnTo>
                  <a:pt x="142240" y="909320"/>
                </a:lnTo>
                <a:lnTo>
                  <a:pt x="203200" y="944880"/>
                </a:lnTo>
                <a:lnTo>
                  <a:pt x="218440" y="889000"/>
                </a:lnTo>
                <a:lnTo>
                  <a:pt x="274320" y="848360"/>
                </a:lnTo>
                <a:lnTo>
                  <a:pt x="325120" y="853440"/>
                </a:lnTo>
                <a:lnTo>
                  <a:pt x="391160" y="873760"/>
                </a:lnTo>
                <a:lnTo>
                  <a:pt x="426720" y="833120"/>
                </a:lnTo>
                <a:lnTo>
                  <a:pt x="477520" y="828040"/>
                </a:lnTo>
                <a:lnTo>
                  <a:pt x="523240" y="807720"/>
                </a:lnTo>
                <a:lnTo>
                  <a:pt x="579120" y="828040"/>
                </a:lnTo>
                <a:close/>
              </a:path>
            </a:pathLst>
          </a:custGeom>
          <a:noFill/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2851730" y="2599146"/>
            <a:ext cx="1005749" cy="783377"/>
          </a:xfrm>
          <a:custGeom>
            <a:avLst/>
            <a:gdLst>
              <a:gd name="connsiteX0" fmla="*/ 1173480 w 1173480"/>
              <a:gd name="connsiteY0" fmla="*/ 294640 h 980440"/>
              <a:gd name="connsiteX1" fmla="*/ 1168400 w 1173480"/>
              <a:gd name="connsiteY1" fmla="*/ 411480 h 980440"/>
              <a:gd name="connsiteX2" fmla="*/ 1127760 w 1173480"/>
              <a:gd name="connsiteY2" fmla="*/ 523240 h 980440"/>
              <a:gd name="connsiteX3" fmla="*/ 1061720 w 1173480"/>
              <a:gd name="connsiteY3" fmla="*/ 558800 h 980440"/>
              <a:gd name="connsiteX4" fmla="*/ 1041400 w 1173480"/>
              <a:gd name="connsiteY4" fmla="*/ 543560 h 980440"/>
              <a:gd name="connsiteX5" fmla="*/ 1031240 w 1173480"/>
              <a:gd name="connsiteY5" fmla="*/ 635000 h 980440"/>
              <a:gd name="connsiteX6" fmla="*/ 1031240 w 1173480"/>
              <a:gd name="connsiteY6" fmla="*/ 736600 h 980440"/>
              <a:gd name="connsiteX7" fmla="*/ 1056640 w 1173480"/>
              <a:gd name="connsiteY7" fmla="*/ 787400 h 980440"/>
              <a:gd name="connsiteX8" fmla="*/ 1026160 w 1173480"/>
              <a:gd name="connsiteY8" fmla="*/ 787400 h 980440"/>
              <a:gd name="connsiteX9" fmla="*/ 883920 w 1173480"/>
              <a:gd name="connsiteY9" fmla="*/ 817880 h 980440"/>
              <a:gd name="connsiteX10" fmla="*/ 828040 w 1173480"/>
              <a:gd name="connsiteY10" fmla="*/ 822960 h 980440"/>
              <a:gd name="connsiteX11" fmla="*/ 802640 w 1173480"/>
              <a:gd name="connsiteY11" fmla="*/ 909320 h 980440"/>
              <a:gd name="connsiteX12" fmla="*/ 802640 w 1173480"/>
              <a:gd name="connsiteY12" fmla="*/ 949960 h 980440"/>
              <a:gd name="connsiteX13" fmla="*/ 726440 w 1173480"/>
              <a:gd name="connsiteY13" fmla="*/ 960120 h 980440"/>
              <a:gd name="connsiteX14" fmla="*/ 685800 w 1173480"/>
              <a:gd name="connsiteY14" fmla="*/ 975360 h 980440"/>
              <a:gd name="connsiteX15" fmla="*/ 619760 w 1173480"/>
              <a:gd name="connsiteY15" fmla="*/ 980440 h 980440"/>
              <a:gd name="connsiteX16" fmla="*/ 584200 w 1173480"/>
              <a:gd name="connsiteY16" fmla="*/ 939800 h 980440"/>
              <a:gd name="connsiteX17" fmla="*/ 574040 w 1173480"/>
              <a:gd name="connsiteY17" fmla="*/ 919480 h 980440"/>
              <a:gd name="connsiteX18" fmla="*/ 523240 w 1173480"/>
              <a:gd name="connsiteY18" fmla="*/ 878840 h 980440"/>
              <a:gd name="connsiteX19" fmla="*/ 477520 w 1173480"/>
              <a:gd name="connsiteY19" fmla="*/ 843280 h 980440"/>
              <a:gd name="connsiteX20" fmla="*/ 441960 w 1173480"/>
              <a:gd name="connsiteY20" fmla="*/ 828040 h 980440"/>
              <a:gd name="connsiteX21" fmla="*/ 401320 w 1173480"/>
              <a:gd name="connsiteY21" fmla="*/ 812800 h 980440"/>
              <a:gd name="connsiteX22" fmla="*/ 386080 w 1173480"/>
              <a:gd name="connsiteY22" fmla="*/ 802640 h 980440"/>
              <a:gd name="connsiteX23" fmla="*/ 370840 w 1173480"/>
              <a:gd name="connsiteY23" fmla="*/ 797560 h 980440"/>
              <a:gd name="connsiteX24" fmla="*/ 360680 w 1173480"/>
              <a:gd name="connsiteY24" fmla="*/ 792480 h 980440"/>
              <a:gd name="connsiteX25" fmla="*/ 335280 w 1173480"/>
              <a:gd name="connsiteY25" fmla="*/ 787400 h 980440"/>
              <a:gd name="connsiteX26" fmla="*/ 274320 w 1173480"/>
              <a:gd name="connsiteY26" fmla="*/ 792480 h 980440"/>
              <a:gd name="connsiteX27" fmla="*/ 233680 w 1173480"/>
              <a:gd name="connsiteY27" fmla="*/ 792480 h 980440"/>
              <a:gd name="connsiteX28" fmla="*/ 157480 w 1173480"/>
              <a:gd name="connsiteY28" fmla="*/ 746760 h 980440"/>
              <a:gd name="connsiteX29" fmla="*/ 116840 w 1173480"/>
              <a:gd name="connsiteY29" fmla="*/ 701040 h 980440"/>
              <a:gd name="connsiteX30" fmla="*/ 127000 w 1173480"/>
              <a:gd name="connsiteY30" fmla="*/ 629920 h 980440"/>
              <a:gd name="connsiteX31" fmla="*/ 137160 w 1173480"/>
              <a:gd name="connsiteY31" fmla="*/ 568960 h 980440"/>
              <a:gd name="connsiteX32" fmla="*/ 121920 w 1173480"/>
              <a:gd name="connsiteY32" fmla="*/ 502920 h 980440"/>
              <a:gd name="connsiteX33" fmla="*/ 116840 w 1173480"/>
              <a:gd name="connsiteY33" fmla="*/ 497840 h 980440"/>
              <a:gd name="connsiteX34" fmla="*/ 111760 w 1173480"/>
              <a:gd name="connsiteY34" fmla="*/ 487680 h 980440"/>
              <a:gd name="connsiteX35" fmla="*/ 55880 w 1173480"/>
              <a:gd name="connsiteY35" fmla="*/ 452120 h 980440"/>
              <a:gd name="connsiteX36" fmla="*/ 35560 w 1173480"/>
              <a:gd name="connsiteY36" fmla="*/ 441960 h 980440"/>
              <a:gd name="connsiteX37" fmla="*/ 15240 w 1173480"/>
              <a:gd name="connsiteY37" fmla="*/ 416560 h 980440"/>
              <a:gd name="connsiteX38" fmla="*/ 0 w 1173480"/>
              <a:gd name="connsiteY38" fmla="*/ 330200 h 980440"/>
              <a:gd name="connsiteX39" fmla="*/ 0 w 1173480"/>
              <a:gd name="connsiteY39" fmla="*/ 284480 h 980440"/>
              <a:gd name="connsiteX40" fmla="*/ 35560 w 1173480"/>
              <a:gd name="connsiteY40" fmla="*/ 233680 h 980440"/>
              <a:gd name="connsiteX41" fmla="*/ 106680 w 1173480"/>
              <a:gd name="connsiteY41" fmla="*/ 157480 h 980440"/>
              <a:gd name="connsiteX42" fmla="*/ 111760 w 1173480"/>
              <a:gd name="connsiteY42" fmla="*/ 111760 h 980440"/>
              <a:gd name="connsiteX43" fmla="*/ 106680 w 1173480"/>
              <a:gd name="connsiteY43" fmla="*/ 91440 h 980440"/>
              <a:gd name="connsiteX44" fmla="*/ 106680 w 1173480"/>
              <a:gd name="connsiteY44" fmla="*/ 91440 h 980440"/>
              <a:gd name="connsiteX45" fmla="*/ 177800 w 1173480"/>
              <a:gd name="connsiteY45" fmla="*/ 30480 h 980440"/>
              <a:gd name="connsiteX46" fmla="*/ 274320 w 1173480"/>
              <a:gd name="connsiteY46" fmla="*/ 0 h 980440"/>
              <a:gd name="connsiteX47" fmla="*/ 355600 w 1173480"/>
              <a:gd name="connsiteY47" fmla="*/ 50800 h 980440"/>
              <a:gd name="connsiteX48" fmla="*/ 431800 w 1173480"/>
              <a:gd name="connsiteY48" fmla="*/ 66040 h 980440"/>
              <a:gd name="connsiteX49" fmla="*/ 492760 w 1173480"/>
              <a:gd name="connsiteY49" fmla="*/ 45720 h 980440"/>
              <a:gd name="connsiteX50" fmla="*/ 558800 w 1173480"/>
              <a:gd name="connsiteY50" fmla="*/ 30480 h 980440"/>
              <a:gd name="connsiteX51" fmla="*/ 635000 w 1173480"/>
              <a:gd name="connsiteY51" fmla="*/ 30480 h 980440"/>
              <a:gd name="connsiteX52" fmla="*/ 695960 w 1173480"/>
              <a:gd name="connsiteY52" fmla="*/ 55880 h 980440"/>
              <a:gd name="connsiteX53" fmla="*/ 787400 w 1173480"/>
              <a:gd name="connsiteY53" fmla="*/ 111760 h 980440"/>
              <a:gd name="connsiteX54" fmla="*/ 868680 w 1173480"/>
              <a:gd name="connsiteY54" fmla="*/ 111760 h 980440"/>
              <a:gd name="connsiteX55" fmla="*/ 934720 w 1173480"/>
              <a:gd name="connsiteY55" fmla="*/ 66040 h 980440"/>
              <a:gd name="connsiteX56" fmla="*/ 985520 w 1173480"/>
              <a:gd name="connsiteY56" fmla="*/ 60960 h 980440"/>
              <a:gd name="connsiteX57" fmla="*/ 1056640 w 1173480"/>
              <a:gd name="connsiteY57" fmla="*/ 86360 h 980440"/>
              <a:gd name="connsiteX58" fmla="*/ 1056640 w 1173480"/>
              <a:gd name="connsiteY58" fmla="*/ 86360 h 980440"/>
              <a:gd name="connsiteX59" fmla="*/ 1112520 w 1173480"/>
              <a:gd name="connsiteY59" fmla="*/ 111760 h 980440"/>
              <a:gd name="connsiteX60" fmla="*/ 1153160 w 1173480"/>
              <a:gd name="connsiteY60" fmla="*/ 167640 h 980440"/>
              <a:gd name="connsiteX61" fmla="*/ 1173480 w 1173480"/>
              <a:gd name="connsiteY61" fmla="*/ 198120 h 980440"/>
              <a:gd name="connsiteX62" fmla="*/ 1173480 w 1173480"/>
              <a:gd name="connsiteY62" fmla="*/ 294640 h 980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1173480" h="980440">
                <a:moveTo>
                  <a:pt x="1173480" y="294640"/>
                </a:moveTo>
                <a:lnTo>
                  <a:pt x="1168400" y="411480"/>
                </a:lnTo>
                <a:lnTo>
                  <a:pt x="1127760" y="523240"/>
                </a:lnTo>
                <a:lnTo>
                  <a:pt x="1061720" y="558800"/>
                </a:lnTo>
                <a:lnTo>
                  <a:pt x="1041400" y="543560"/>
                </a:lnTo>
                <a:lnTo>
                  <a:pt x="1031240" y="635000"/>
                </a:lnTo>
                <a:lnTo>
                  <a:pt x="1031240" y="736600"/>
                </a:lnTo>
                <a:lnTo>
                  <a:pt x="1056640" y="787400"/>
                </a:lnTo>
                <a:lnTo>
                  <a:pt x="1026160" y="787400"/>
                </a:lnTo>
                <a:lnTo>
                  <a:pt x="883920" y="817880"/>
                </a:lnTo>
                <a:lnTo>
                  <a:pt x="828040" y="822960"/>
                </a:lnTo>
                <a:lnTo>
                  <a:pt x="802640" y="909320"/>
                </a:lnTo>
                <a:lnTo>
                  <a:pt x="802640" y="949960"/>
                </a:lnTo>
                <a:lnTo>
                  <a:pt x="726440" y="960120"/>
                </a:lnTo>
                <a:lnTo>
                  <a:pt x="685800" y="975360"/>
                </a:lnTo>
                <a:lnTo>
                  <a:pt x="619760" y="980440"/>
                </a:lnTo>
                <a:cubicBezTo>
                  <a:pt x="607907" y="966893"/>
                  <a:pt x="595000" y="954200"/>
                  <a:pt x="584200" y="939800"/>
                </a:cubicBezTo>
                <a:cubicBezTo>
                  <a:pt x="579656" y="933742"/>
                  <a:pt x="574040" y="919480"/>
                  <a:pt x="574040" y="919480"/>
                </a:cubicBezTo>
                <a:lnTo>
                  <a:pt x="523240" y="878840"/>
                </a:lnTo>
                <a:cubicBezTo>
                  <a:pt x="483783" y="850656"/>
                  <a:pt x="497980" y="863740"/>
                  <a:pt x="477520" y="843280"/>
                </a:cubicBezTo>
                <a:lnTo>
                  <a:pt x="441960" y="828040"/>
                </a:lnTo>
                <a:cubicBezTo>
                  <a:pt x="428413" y="822960"/>
                  <a:pt x="414491" y="818787"/>
                  <a:pt x="401320" y="812800"/>
                </a:cubicBezTo>
                <a:cubicBezTo>
                  <a:pt x="395762" y="810274"/>
                  <a:pt x="391541" y="805370"/>
                  <a:pt x="386080" y="802640"/>
                </a:cubicBezTo>
                <a:cubicBezTo>
                  <a:pt x="381291" y="800245"/>
                  <a:pt x="375812" y="799549"/>
                  <a:pt x="370840" y="797560"/>
                </a:cubicBezTo>
                <a:cubicBezTo>
                  <a:pt x="367324" y="796154"/>
                  <a:pt x="364067" y="794173"/>
                  <a:pt x="360680" y="792480"/>
                </a:cubicBezTo>
                <a:lnTo>
                  <a:pt x="335280" y="787400"/>
                </a:lnTo>
                <a:cubicBezTo>
                  <a:pt x="284511" y="793041"/>
                  <a:pt x="304894" y="792480"/>
                  <a:pt x="274320" y="792480"/>
                </a:cubicBezTo>
                <a:lnTo>
                  <a:pt x="233680" y="792480"/>
                </a:lnTo>
                <a:lnTo>
                  <a:pt x="157480" y="746760"/>
                </a:lnTo>
                <a:lnTo>
                  <a:pt x="116840" y="701040"/>
                </a:lnTo>
                <a:cubicBezTo>
                  <a:pt x="127909" y="640162"/>
                  <a:pt x="127000" y="664092"/>
                  <a:pt x="127000" y="629920"/>
                </a:cubicBezTo>
                <a:lnTo>
                  <a:pt x="137160" y="568960"/>
                </a:lnTo>
                <a:cubicBezTo>
                  <a:pt x="132523" y="522591"/>
                  <a:pt x="141143" y="528550"/>
                  <a:pt x="121920" y="502920"/>
                </a:cubicBezTo>
                <a:cubicBezTo>
                  <a:pt x="120483" y="501004"/>
                  <a:pt x="118533" y="499533"/>
                  <a:pt x="116840" y="497840"/>
                </a:cubicBezTo>
                <a:lnTo>
                  <a:pt x="111760" y="487680"/>
                </a:lnTo>
                <a:cubicBezTo>
                  <a:pt x="93133" y="475827"/>
                  <a:pt x="75627" y="461994"/>
                  <a:pt x="55880" y="452120"/>
                </a:cubicBezTo>
                <a:lnTo>
                  <a:pt x="35560" y="441960"/>
                </a:lnTo>
                <a:lnTo>
                  <a:pt x="15240" y="416560"/>
                </a:lnTo>
                <a:lnTo>
                  <a:pt x="0" y="330200"/>
                </a:lnTo>
                <a:lnTo>
                  <a:pt x="0" y="284480"/>
                </a:lnTo>
                <a:lnTo>
                  <a:pt x="35560" y="233680"/>
                </a:lnTo>
                <a:lnTo>
                  <a:pt x="106680" y="157480"/>
                </a:lnTo>
                <a:cubicBezTo>
                  <a:pt x="108373" y="142240"/>
                  <a:pt x="111760" y="127094"/>
                  <a:pt x="111760" y="111760"/>
                </a:cubicBezTo>
                <a:cubicBezTo>
                  <a:pt x="111760" y="104778"/>
                  <a:pt x="106680" y="91440"/>
                  <a:pt x="106680" y="91440"/>
                </a:cubicBezTo>
                <a:lnTo>
                  <a:pt x="106680" y="91440"/>
                </a:lnTo>
                <a:lnTo>
                  <a:pt x="177800" y="30480"/>
                </a:lnTo>
                <a:lnTo>
                  <a:pt x="274320" y="0"/>
                </a:lnTo>
                <a:lnTo>
                  <a:pt x="355600" y="50800"/>
                </a:lnTo>
                <a:lnTo>
                  <a:pt x="431800" y="66040"/>
                </a:lnTo>
                <a:lnTo>
                  <a:pt x="492760" y="45720"/>
                </a:lnTo>
                <a:lnTo>
                  <a:pt x="558800" y="30480"/>
                </a:lnTo>
                <a:lnTo>
                  <a:pt x="635000" y="30480"/>
                </a:lnTo>
                <a:lnTo>
                  <a:pt x="695960" y="55880"/>
                </a:lnTo>
                <a:lnTo>
                  <a:pt x="787400" y="111760"/>
                </a:lnTo>
                <a:lnTo>
                  <a:pt x="868680" y="111760"/>
                </a:lnTo>
                <a:lnTo>
                  <a:pt x="934720" y="66040"/>
                </a:lnTo>
                <a:lnTo>
                  <a:pt x="985520" y="60960"/>
                </a:lnTo>
                <a:cubicBezTo>
                  <a:pt x="1030725" y="93250"/>
                  <a:pt x="1006513" y="86360"/>
                  <a:pt x="1056640" y="86360"/>
                </a:cubicBezTo>
                <a:lnTo>
                  <a:pt x="1056640" y="86360"/>
                </a:lnTo>
                <a:lnTo>
                  <a:pt x="1112520" y="111760"/>
                </a:lnTo>
                <a:cubicBezTo>
                  <a:pt x="1149453" y="164522"/>
                  <a:pt x="1133464" y="147944"/>
                  <a:pt x="1153160" y="167640"/>
                </a:cubicBezTo>
                <a:lnTo>
                  <a:pt x="1173480" y="198120"/>
                </a:lnTo>
                <a:lnTo>
                  <a:pt x="1173480" y="29464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1994013" y="2554497"/>
            <a:ext cx="932291" cy="799613"/>
          </a:xfrm>
          <a:custGeom>
            <a:avLst/>
            <a:gdLst>
              <a:gd name="connsiteX0" fmla="*/ 1076960 w 1087772"/>
              <a:gd name="connsiteY0" fmla="*/ 152400 h 1000760"/>
              <a:gd name="connsiteX1" fmla="*/ 1061720 w 1087772"/>
              <a:gd name="connsiteY1" fmla="*/ 91440 h 1000760"/>
              <a:gd name="connsiteX2" fmla="*/ 970280 w 1087772"/>
              <a:gd name="connsiteY2" fmla="*/ 91440 h 1000760"/>
              <a:gd name="connsiteX3" fmla="*/ 949960 w 1087772"/>
              <a:gd name="connsiteY3" fmla="*/ 55880 h 1000760"/>
              <a:gd name="connsiteX4" fmla="*/ 919480 w 1087772"/>
              <a:gd name="connsiteY4" fmla="*/ 15240 h 1000760"/>
              <a:gd name="connsiteX5" fmla="*/ 812800 w 1087772"/>
              <a:gd name="connsiteY5" fmla="*/ 30480 h 1000760"/>
              <a:gd name="connsiteX6" fmla="*/ 762000 w 1087772"/>
              <a:gd name="connsiteY6" fmla="*/ 0 h 1000760"/>
              <a:gd name="connsiteX7" fmla="*/ 645160 w 1087772"/>
              <a:gd name="connsiteY7" fmla="*/ 5080 h 1000760"/>
              <a:gd name="connsiteX8" fmla="*/ 604520 w 1087772"/>
              <a:gd name="connsiteY8" fmla="*/ 25400 h 1000760"/>
              <a:gd name="connsiteX9" fmla="*/ 533400 w 1087772"/>
              <a:gd name="connsiteY9" fmla="*/ 15240 h 1000760"/>
              <a:gd name="connsiteX10" fmla="*/ 441960 w 1087772"/>
              <a:gd name="connsiteY10" fmla="*/ 76200 h 1000760"/>
              <a:gd name="connsiteX11" fmla="*/ 401320 w 1087772"/>
              <a:gd name="connsiteY11" fmla="*/ 91440 h 1000760"/>
              <a:gd name="connsiteX12" fmla="*/ 355600 w 1087772"/>
              <a:gd name="connsiteY12" fmla="*/ 106680 h 1000760"/>
              <a:gd name="connsiteX13" fmla="*/ 314960 w 1087772"/>
              <a:gd name="connsiteY13" fmla="*/ 101600 h 1000760"/>
              <a:gd name="connsiteX14" fmla="*/ 269240 w 1087772"/>
              <a:gd name="connsiteY14" fmla="*/ 81280 h 1000760"/>
              <a:gd name="connsiteX15" fmla="*/ 213360 w 1087772"/>
              <a:gd name="connsiteY15" fmla="*/ 132080 h 1000760"/>
              <a:gd name="connsiteX16" fmla="*/ 182880 w 1087772"/>
              <a:gd name="connsiteY16" fmla="*/ 182880 h 1000760"/>
              <a:gd name="connsiteX17" fmla="*/ 182880 w 1087772"/>
              <a:gd name="connsiteY17" fmla="*/ 187960 h 1000760"/>
              <a:gd name="connsiteX18" fmla="*/ 177800 w 1087772"/>
              <a:gd name="connsiteY18" fmla="*/ 203200 h 1000760"/>
              <a:gd name="connsiteX19" fmla="*/ 152400 w 1087772"/>
              <a:gd name="connsiteY19" fmla="*/ 269240 h 1000760"/>
              <a:gd name="connsiteX20" fmla="*/ 91440 w 1087772"/>
              <a:gd name="connsiteY20" fmla="*/ 304800 h 1000760"/>
              <a:gd name="connsiteX21" fmla="*/ 66040 w 1087772"/>
              <a:gd name="connsiteY21" fmla="*/ 320040 h 1000760"/>
              <a:gd name="connsiteX22" fmla="*/ 45720 w 1087772"/>
              <a:gd name="connsiteY22" fmla="*/ 391160 h 1000760"/>
              <a:gd name="connsiteX23" fmla="*/ 20320 w 1087772"/>
              <a:gd name="connsiteY23" fmla="*/ 421640 h 1000760"/>
              <a:gd name="connsiteX24" fmla="*/ 20320 w 1087772"/>
              <a:gd name="connsiteY24" fmla="*/ 421640 h 1000760"/>
              <a:gd name="connsiteX25" fmla="*/ 0 w 1087772"/>
              <a:gd name="connsiteY25" fmla="*/ 513080 h 1000760"/>
              <a:gd name="connsiteX26" fmla="*/ 25400 w 1087772"/>
              <a:gd name="connsiteY26" fmla="*/ 538480 h 1000760"/>
              <a:gd name="connsiteX27" fmla="*/ 50800 w 1087772"/>
              <a:gd name="connsiteY27" fmla="*/ 579120 h 1000760"/>
              <a:gd name="connsiteX28" fmla="*/ 66040 w 1087772"/>
              <a:gd name="connsiteY28" fmla="*/ 614680 h 1000760"/>
              <a:gd name="connsiteX29" fmla="*/ 60960 w 1087772"/>
              <a:gd name="connsiteY29" fmla="*/ 680720 h 1000760"/>
              <a:gd name="connsiteX30" fmla="*/ 60960 w 1087772"/>
              <a:gd name="connsiteY30" fmla="*/ 716280 h 1000760"/>
              <a:gd name="connsiteX31" fmla="*/ 76200 w 1087772"/>
              <a:gd name="connsiteY31" fmla="*/ 772160 h 1000760"/>
              <a:gd name="connsiteX32" fmla="*/ 121920 w 1087772"/>
              <a:gd name="connsiteY32" fmla="*/ 843280 h 1000760"/>
              <a:gd name="connsiteX33" fmla="*/ 142240 w 1087772"/>
              <a:gd name="connsiteY33" fmla="*/ 899160 h 1000760"/>
              <a:gd name="connsiteX34" fmla="*/ 177800 w 1087772"/>
              <a:gd name="connsiteY34" fmla="*/ 980440 h 1000760"/>
              <a:gd name="connsiteX35" fmla="*/ 203200 w 1087772"/>
              <a:gd name="connsiteY35" fmla="*/ 1000760 h 1000760"/>
              <a:gd name="connsiteX36" fmla="*/ 259080 w 1087772"/>
              <a:gd name="connsiteY36" fmla="*/ 985520 h 1000760"/>
              <a:gd name="connsiteX37" fmla="*/ 320040 w 1087772"/>
              <a:gd name="connsiteY37" fmla="*/ 919480 h 1000760"/>
              <a:gd name="connsiteX38" fmla="*/ 365760 w 1087772"/>
              <a:gd name="connsiteY38" fmla="*/ 909320 h 1000760"/>
              <a:gd name="connsiteX39" fmla="*/ 436880 w 1087772"/>
              <a:gd name="connsiteY39" fmla="*/ 909320 h 1000760"/>
              <a:gd name="connsiteX40" fmla="*/ 508000 w 1087772"/>
              <a:gd name="connsiteY40" fmla="*/ 833120 h 1000760"/>
              <a:gd name="connsiteX41" fmla="*/ 558800 w 1087772"/>
              <a:gd name="connsiteY41" fmla="*/ 797560 h 1000760"/>
              <a:gd name="connsiteX42" fmla="*/ 558800 w 1087772"/>
              <a:gd name="connsiteY42" fmla="*/ 792480 h 1000760"/>
              <a:gd name="connsiteX43" fmla="*/ 584200 w 1087772"/>
              <a:gd name="connsiteY43" fmla="*/ 782320 h 1000760"/>
              <a:gd name="connsiteX44" fmla="*/ 624840 w 1087772"/>
              <a:gd name="connsiteY44" fmla="*/ 802640 h 1000760"/>
              <a:gd name="connsiteX45" fmla="*/ 635000 w 1087772"/>
              <a:gd name="connsiteY45" fmla="*/ 787400 h 1000760"/>
              <a:gd name="connsiteX46" fmla="*/ 650240 w 1087772"/>
              <a:gd name="connsiteY46" fmla="*/ 777240 h 1000760"/>
              <a:gd name="connsiteX47" fmla="*/ 695960 w 1087772"/>
              <a:gd name="connsiteY47" fmla="*/ 726440 h 1000760"/>
              <a:gd name="connsiteX48" fmla="*/ 721360 w 1087772"/>
              <a:gd name="connsiteY48" fmla="*/ 665480 h 1000760"/>
              <a:gd name="connsiteX49" fmla="*/ 767080 w 1087772"/>
              <a:gd name="connsiteY49" fmla="*/ 563880 h 1000760"/>
              <a:gd name="connsiteX50" fmla="*/ 812800 w 1087772"/>
              <a:gd name="connsiteY50" fmla="*/ 538480 h 1000760"/>
              <a:gd name="connsiteX51" fmla="*/ 828040 w 1087772"/>
              <a:gd name="connsiteY51" fmla="*/ 528320 h 1000760"/>
              <a:gd name="connsiteX52" fmla="*/ 858520 w 1087772"/>
              <a:gd name="connsiteY52" fmla="*/ 497840 h 1000760"/>
              <a:gd name="connsiteX53" fmla="*/ 894080 w 1087772"/>
              <a:gd name="connsiteY53" fmla="*/ 462280 h 1000760"/>
              <a:gd name="connsiteX54" fmla="*/ 939800 w 1087772"/>
              <a:gd name="connsiteY54" fmla="*/ 416560 h 1000760"/>
              <a:gd name="connsiteX55" fmla="*/ 985520 w 1087772"/>
              <a:gd name="connsiteY55" fmla="*/ 375920 h 1000760"/>
              <a:gd name="connsiteX56" fmla="*/ 1051560 w 1087772"/>
              <a:gd name="connsiteY56" fmla="*/ 289560 h 1000760"/>
              <a:gd name="connsiteX57" fmla="*/ 1087120 w 1087772"/>
              <a:gd name="connsiteY57" fmla="*/ 228600 h 1000760"/>
              <a:gd name="connsiteX58" fmla="*/ 1087120 w 1087772"/>
              <a:gd name="connsiteY58" fmla="*/ 208280 h 1000760"/>
              <a:gd name="connsiteX59" fmla="*/ 1076960 w 1087772"/>
              <a:gd name="connsiteY59" fmla="*/ 152400 h 100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087772" h="1000760">
                <a:moveTo>
                  <a:pt x="1076960" y="152400"/>
                </a:moveTo>
                <a:lnTo>
                  <a:pt x="1061720" y="91440"/>
                </a:lnTo>
                <a:lnTo>
                  <a:pt x="970280" y="91440"/>
                </a:lnTo>
                <a:lnTo>
                  <a:pt x="949960" y="55880"/>
                </a:lnTo>
                <a:lnTo>
                  <a:pt x="919480" y="15240"/>
                </a:lnTo>
                <a:lnTo>
                  <a:pt x="812800" y="30480"/>
                </a:lnTo>
                <a:lnTo>
                  <a:pt x="762000" y="0"/>
                </a:lnTo>
                <a:lnTo>
                  <a:pt x="645160" y="5080"/>
                </a:lnTo>
                <a:lnTo>
                  <a:pt x="604520" y="25400"/>
                </a:lnTo>
                <a:lnTo>
                  <a:pt x="533400" y="15240"/>
                </a:lnTo>
                <a:lnTo>
                  <a:pt x="441960" y="76200"/>
                </a:lnTo>
                <a:lnTo>
                  <a:pt x="401320" y="91440"/>
                </a:lnTo>
                <a:lnTo>
                  <a:pt x="355600" y="106680"/>
                </a:lnTo>
                <a:lnTo>
                  <a:pt x="314960" y="101600"/>
                </a:lnTo>
                <a:lnTo>
                  <a:pt x="269240" y="81280"/>
                </a:lnTo>
                <a:lnTo>
                  <a:pt x="213360" y="132080"/>
                </a:lnTo>
                <a:cubicBezTo>
                  <a:pt x="194982" y="157809"/>
                  <a:pt x="188841" y="159037"/>
                  <a:pt x="182880" y="182880"/>
                </a:cubicBezTo>
                <a:cubicBezTo>
                  <a:pt x="182469" y="184523"/>
                  <a:pt x="182880" y="186267"/>
                  <a:pt x="182880" y="187960"/>
                </a:cubicBezTo>
                <a:lnTo>
                  <a:pt x="177800" y="203200"/>
                </a:lnTo>
                <a:lnTo>
                  <a:pt x="152400" y="269240"/>
                </a:lnTo>
                <a:cubicBezTo>
                  <a:pt x="110853" y="310787"/>
                  <a:pt x="133603" y="304800"/>
                  <a:pt x="91440" y="304800"/>
                </a:cubicBezTo>
                <a:lnTo>
                  <a:pt x="66040" y="320040"/>
                </a:lnTo>
                <a:lnTo>
                  <a:pt x="45720" y="391160"/>
                </a:lnTo>
                <a:lnTo>
                  <a:pt x="20320" y="421640"/>
                </a:lnTo>
                <a:lnTo>
                  <a:pt x="20320" y="421640"/>
                </a:lnTo>
                <a:lnTo>
                  <a:pt x="0" y="513080"/>
                </a:lnTo>
                <a:lnTo>
                  <a:pt x="25400" y="538480"/>
                </a:lnTo>
                <a:lnTo>
                  <a:pt x="50800" y="579120"/>
                </a:lnTo>
                <a:lnTo>
                  <a:pt x="66040" y="614680"/>
                </a:lnTo>
                <a:lnTo>
                  <a:pt x="60960" y="680720"/>
                </a:lnTo>
                <a:lnTo>
                  <a:pt x="60960" y="716280"/>
                </a:lnTo>
                <a:lnTo>
                  <a:pt x="76200" y="772160"/>
                </a:lnTo>
                <a:lnTo>
                  <a:pt x="121920" y="843280"/>
                </a:lnTo>
                <a:lnTo>
                  <a:pt x="142240" y="899160"/>
                </a:lnTo>
                <a:lnTo>
                  <a:pt x="177800" y="980440"/>
                </a:lnTo>
                <a:lnTo>
                  <a:pt x="203200" y="1000760"/>
                </a:lnTo>
                <a:lnTo>
                  <a:pt x="259080" y="985520"/>
                </a:lnTo>
                <a:lnTo>
                  <a:pt x="320040" y="919480"/>
                </a:lnTo>
                <a:lnTo>
                  <a:pt x="365760" y="909320"/>
                </a:lnTo>
                <a:lnTo>
                  <a:pt x="436880" y="909320"/>
                </a:lnTo>
                <a:lnTo>
                  <a:pt x="508000" y="833120"/>
                </a:lnTo>
                <a:cubicBezTo>
                  <a:pt x="538753" y="817744"/>
                  <a:pt x="546426" y="822308"/>
                  <a:pt x="558800" y="797560"/>
                </a:cubicBezTo>
                <a:cubicBezTo>
                  <a:pt x="559557" y="796045"/>
                  <a:pt x="558800" y="794173"/>
                  <a:pt x="558800" y="792480"/>
                </a:cubicBezTo>
                <a:lnTo>
                  <a:pt x="584200" y="782320"/>
                </a:lnTo>
                <a:cubicBezTo>
                  <a:pt x="597747" y="789093"/>
                  <a:pt x="609770" y="801133"/>
                  <a:pt x="624840" y="802640"/>
                </a:cubicBezTo>
                <a:cubicBezTo>
                  <a:pt x="630915" y="803248"/>
                  <a:pt x="635000" y="787400"/>
                  <a:pt x="635000" y="787400"/>
                </a:cubicBezTo>
                <a:lnTo>
                  <a:pt x="650240" y="777240"/>
                </a:lnTo>
                <a:cubicBezTo>
                  <a:pt x="688954" y="732996"/>
                  <a:pt x="673072" y="749328"/>
                  <a:pt x="695960" y="726440"/>
                </a:cubicBezTo>
                <a:lnTo>
                  <a:pt x="721360" y="665480"/>
                </a:lnTo>
                <a:lnTo>
                  <a:pt x="767080" y="563880"/>
                </a:lnTo>
                <a:cubicBezTo>
                  <a:pt x="782320" y="555413"/>
                  <a:pt x="797741" y="547264"/>
                  <a:pt x="812800" y="538480"/>
                </a:cubicBezTo>
                <a:cubicBezTo>
                  <a:pt x="818074" y="535404"/>
                  <a:pt x="823404" y="532293"/>
                  <a:pt x="828040" y="528320"/>
                </a:cubicBezTo>
                <a:lnTo>
                  <a:pt x="858520" y="497840"/>
                </a:lnTo>
                <a:lnTo>
                  <a:pt x="894080" y="462280"/>
                </a:lnTo>
                <a:lnTo>
                  <a:pt x="939800" y="416560"/>
                </a:lnTo>
                <a:lnTo>
                  <a:pt x="985520" y="375920"/>
                </a:lnTo>
                <a:lnTo>
                  <a:pt x="1051560" y="289560"/>
                </a:lnTo>
                <a:cubicBezTo>
                  <a:pt x="1066214" y="269044"/>
                  <a:pt x="1081595" y="253462"/>
                  <a:pt x="1087120" y="228600"/>
                </a:cubicBezTo>
                <a:cubicBezTo>
                  <a:pt x="1088589" y="221988"/>
                  <a:pt x="1087120" y="215053"/>
                  <a:pt x="1087120" y="208280"/>
                </a:cubicBezTo>
                <a:lnTo>
                  <a:pt x="1076960" y="152400"/>
                </a:lnTo>
                <a:close/>
              </a:path>
            </a:pathLst>
          </a:custGeom>
          <a:noFill/>
          <a:ln w="28575">
            <a:solidFill>
              <a:srgbClr val="57D4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олилиния 18"/>
          <p:cNvSpPr/>
          <p:nvPr/>
        </p:nvSpPr>
        <p:spPr>
          <a:xfrm>
            <a:off x="4327698" y="2400257"/>
            <a:ext cx="626960" cy="625078"/>
          </a:xfrm>
          <a:custGeom>
            <a:avLst/>
            <a:gdLst>
              <a:gd name="connsiteX0" fmla="*/ 25400 w 731520"/>
              <a:gd name="connsiteY0" fmla="*/ 289560 h 782320"/>
              <a:gd name="connsiteX1" fmla="*/ 66040 w 731520"/>
              <a:gd name="connsiteY1" fmla="*/ 147320 h 782320"/>
              <a:gd name="connsiteX2" fmla="*/ 71120 w 731520"/>
              <a:gd name="connsiteY2" fmla="*/ 86360 h 782320"/>
              <a:gd name="connsiteX3" fmla="*/ 111760 w 731520"/>
              <a:gd name="connsiteY3" fmla="*/ 60960 h 782320"/>
              <a:gd name="connsiteX4" fmla="*/ 177800 w 731520"/>
              <a:gd name="connsiteY4" fmla="*/ 0 h 782320"/>
              <a:gd name="connsiteX5" fmla="*/ 254000 w 731520"/>
              <a:gd name="connsiteY5" fmla="*/ 15240 h 782320"/>
              <a:gd name="connsiteX6" fmla="*/ 284480 w 731520"/>
              <a:gd name="connsiteY6" fmla="*/ 25400 h 782320"/>
              <a:gd name="connsiteX7" fmla="*/ 294640 w 731520"/>
              <a:gd name="connsiteY7" fmla="*/ 91440 h 782320"/>
              <a:gd name="connsiteX8" fmla="*/ 309880 w 731520"/>
              <a:gd name="connsiteY8" fmla="*/ 157480 h 782320"/>
              <a:gd name="connsiteX9" fmla="*/ 284480 w 731520"/>
              <a:gd name="connsiteY9" fmla="*/ 248920 h 782320"/>
              <a:gd name="connsiteX10" fmla="*/ 365760 w 731520"/>
              <a:gd name="connsiteY10" fmla="*/ 284480 h 782320"/>
              <a:gd name="connsiteX11" fmla="*/ 411480 w 731520"/>
              <a:gd name="connsiteY11" fmla="*/ 289560 h 782320"/>
              <a:gd name="connsiteX12" fmla="*/ 472440 w 731520"/>
              <a:gd name="connsiteY12" fmla="*/ 309880 h 782320"/>
              <a:gd name="connsiteX13" fmla="*/ 538480 w 731520"/>
              <a:gd name="connsiteY13" fmla="*/ 335280 h 782320"/>
              <a:gd name="connsiteX14" fmla="*/ 574040 w 731520"/>
              <a:gd name="connsiteY14" fmla="*/ 370840 h 782320"/>
              <a:gd name="connsiteX15" fmla="*/ 584200 w 731520"/>
              <a:gd name="connsiteY15" fmla="*/ 406400 h 782320"/>
              <a:gd name="connsiteX16" fmla="*/ 599440 w 731520"/>
              <a:gd name="connsiteY16" fmla="*/ 457200 h 782320"/>
              <a:gd name="connsiteX17" fmla="*/ 604520 w 731520"/>
              <a:gd name="connsiteY17" fmla="*/ 492760 h 782320"/>
              <a:gd name="connsiteX18" fmla="*/ 660400 w 731520"/>
              <a:gd name="connsiteY18" fmla="*/ 538480 h 782320"/>
              <a:gd name="connsiteX19" fmla="*/ 711200 w 731520"/>
              <a:gd name="connsiteY19" fmla="*/ 579120 h 782320"/>
              <a:gd name="connsiteX20" fmla="*/ 731520 w 731520"/>
              <a:gd name="connsiteY20" fmla="*/ 619760 h 782320"/>
              <a:gd name="connsiteX21" fmla="*/ 711200 w 731520"/>
              <a:gd name="connsiteY21" fmla="*/ 670560 h 782320"/>
              <a:gd name="connsiteX22" fmla="*/ 685800 w 731520"/>
              <a:gd name="connsiteY22" fmla="*/ 706120 h 782320"/>
              <a:gd name="connsiteX23" fmla="*/ 685800 w 731520"/>
              <a:gd name="connsiteY23" fmla="*/ 706120 h 782320"/>
              <a:gd name="connsiteX24" fmla="*/ 609600 w 731520"/>
              <a:gd name="connsiteY24" fmla="*/ 706120 h 782320"/>
              <a:gd name="connsiteX25" fmla="*/ 553720 w 731520"/>
              <a:gd name="connsiteY25" fmla="*/ 721360 h 782320"/>
              <a:gd name="connsiteX26" fmla="*/ 502920 w 731520"/>
              <a:gd name="connsiteY26" fmla="*/ 762000 h 782320"/>
              <a:gd name="connsiteX27" fmla="*/ 482600 w 731520"/>
              <a:gd name="connsiteY27" fmla="*/ 782320 h 782320"/>
              <a:gd name="connsiteX28" fmla="*/ 436880 w 731520"/>
              <a:gd name="connsiteY28" fmla="*/ 777240 h 782320"/>
              <a:gd name="connsiteX29" fmla="*/ 335280 w 731520"/>
              <a:gd name="connsiteY29" fmla="*/ 736600 h 782320"/>
              <a:gd name="connsiteX30" fmla="*/ 264160 w 731520"/>
              <a:gd name="connsiteY30" fmla="*/ 736600 h 782320"/>
              <a:gd name="connsiteX31" fmla="*/ 193040 w 731520"/>
              <a:gd name="connsiteY31" fmla="*/ 746760 h 782320"/>
              <a:gd name="connsiteX32" fmla="*/ 142240 w 731520"/>
              <a:gd name="connsiteY32" fmla="*/ 736600 h 782320"/>
              <a:gd name="connsiteX33" fmla="*/ 101600 w 731520"/>
              <a:gd name="connsiteY33" fmla="*/ 731520 h 782320"/>
              <a:gd name="connsiteX34" fmla="*/ 66040 w 731520"/>
              <a:gd name="connsiteY34" fmla="*/ 675640 h 782320"/>
              <a:gd name="connsiteX35" fmla="*/ 91440 w 731520"/>
              <a:gd name="connsiteY35" fmla="*/ 629920 h 782320"/>
              <a:gd name="connsiteX36" fmla="*/ 91440 w 731520"/>
              <a:gd name="connsiteY36" fmla="*/ 624840 h 782320"/>
              <a:gd name="connsiteX37" fmla="*/ 10160 w 731520"/>
              <a:gd name="connsiteY37" fmla="*/ 528320 h 782320"/>
              <a:gd name="connsiteX38" fmla="*/ 10160 w 731520"/>
              <a:gd name="connsiteY38" fmla="*/ 457200 h 782320"/>
              <a:gd name="connsiteX39" fmla="*/ 0 w 731520"/>
              <a:gd name="connsiteY39" fmla="*/ 381000 h 782320"/>
              <a:gd name="connsiteX40" fmla="*/ 0 w 731520"/>
              <a:gd name="connsiteY40" fmla="*/ 355600 h 782320"/>
              <a:gd name="connsiteX41" fmla="*/ 5080 w 731520"/>
              <a:gd name="connsiteY41" fmla="*/ 259080 h 782320"/>
              <a:gd name="connsiteX42" fmla="*/ 25400 w 731520"/>
              <a:gd name="connsiteY42" fmla="*/ 289560 h 782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731520" h="782320">
                <a:moveTo>
                  <a:pt x="25400" y="289560"/>
                </a:moveTo>
                <a:lnTo>
                  <a:pt x="66040" y="147320"/>
                </a:lnTo>
                <a:lnTo>
                  <a:pt x="71120" y="86360"/>
                </a:lnTo>
                <a:lnTo>
                  <a:pt x="111760" y="60960"/>
                </a:lnTo>
                <a:lnTo>
                  <a:pt x="177800" y="0"/>
                </a:lnTo>
                <a:lnTo>
                  <a:pt x="254000" y="15240"/>
                </a:lnTo>
                <a:lnTo>
                  <a:pt x="284480" y="25400"/>
                </a:lnTo>
                <a:lnTo>
                  <a:pt x="294640" y="91440"/>
                </a:lnTo>
                <a:lnTo>
                  <a:pt x="309880" y="157480"/>
                </a:lnTo>
                <a:lnTo>
                  <a:pt x="284480" y="248920"/>
                </a:lnTo>
                <a:lnTo>
                  <a:pt x="365760" y="284480"/>
                </a:lnTo>
                <a:lnTo>
                  <a:pt x="411480" y="289560"/>
                </a:lnTo>
                <a:cubicBezTo>
                  <a:pt x="458178" y="312909"/>
                  <a:pt x="436974" y="309880"/>
                  <a:pt x="472440" y="309880"/>
                </a:cubicBezTo>
                <a:lnTo>
                  <a:pt x="538480" y="335280"/>
                </a:lnTo>
                <a:lnTo>
                  <a:pt x="574040" y="370840"/>
                </a:lnTo>
                <a:lnTo>
                  <a:pt x="584200" y="406400"/>
                </a:lnTo>
                <a:cubicBezTo>
                  <a:pt x="594879" y="454458"/>
                  <a:pt x="583321" y="441081"/>
                  <a:pt x="599440" y="457200"/>
                </a:cubicBezTo>
                <a:lnTo>
                  <a:pt x="604520" y="492760"/>
                </a:lnTo>
                <a:lnTo>
                  <a:pt x="660400" y="538480"/>
                </a:lnTo>
                <a:lnTo>
                  <a:pt x="711200" y="579120"/>
                </a:lnTo>
                <a:lnTo>
                  <a:pt x="731520" y="619760"/>
                </a:lnTo>
                <a:lnTo>
                  <a:pt x="711200" y="670560"/>
                </a:lnTo>
                <a:lnTo>
                  <a:pt x="685800" y="706120"/>
                </a:lnTo>
                <a:lnTo>
                  <a:pt x="685800" y="706120"/>
                </a:lnTo>
                <a:lnTo>
                  <a:pt x="609600" y="706120"/>
                </a:lnTo>
                <a:lnTo>
                  <a:pt x="553720" y="721360"/>
                </a:lnTo>
                <a:lnTo>
                  <a:pt x="502920" y="762000"/>
                </a:lnTo>
                <a:lnTo>
                  <a:pt x="482600" y="782320"/>
                </a:lnTo>
                <a:lnTo>
                  <a:pt x="436880" y="777240"/>
                </a:lnTo>
                <a:lnTo>
                  <a:pt x="335280" y="736600"/>
                </a:lnTo>
                <a:lnTo>
                  <a:pt x="264160" y="736600"/>
                </a:lnTo>
                <a:lnTo>
                  <a:pt x="193040" y="746760"/>
                </a:lnTo>
                <a:lnTo>
                  <a:pt x="142240" y="736600"/>
                </a:lnTo>
                <a:lnTo>
                  <a:pt x="101600" y="731520"/>
                </a:lnTo>
                <a:lnTo>
                  <a:pt x="66040" y="675640"/>
                </a:lnTo>
                <a:cubicBezTo>
                  <a:pt x="93408" y="637324"/>
                  <a:pt x="91440" y="654647"/>
                  <a:pt x="91440" y="629920"/>
                </a:cubicBezTo>
                <a:lnTo>
                  <a:pt x="91440" y="624840"/>
                </a:lnTo>
                <a:lnTo>
                  <a:pt x="10160" y="528320"/>
                </a:lnTo>
                <a:lnTo>
                  <a:pt x="10160" y="457200"/>
                </a:lnTo>
                <a:lnTo>
                  <a:pt x="0" y="381000"/>
                </a:lnTo>
                <a:lnTo>
                  <a:pt x="0" y="355600"/>
                </a:lnTo>
                <a:lnTo>
                  <a:pt x="5080" y="259080"/>
                </a:lnTo>
                <a:lnTo>
                  <a:pt x="25400" y="289560"/>
                </a:lnTo>
                <a:close/>
              </a:path>
            </a:pathLst>
          </a:custGeom>
          <a:noFill/>
          <a:ln w="31750">
            <a:solidFill>
              <a:schemeClr val="accent4">
                <a:lumMod val="7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олилиния 2"/>
          <p:cNvSpPr/>
          <p:nvPr/>
        </p:nvSpPr>
        <p:spPr>
          <a:xfrm>
            <a:off x="4572138" y="2307282"/>
            <a:ext cx="605211" cy="423839"/>
          </a:xfrm>
          <a:custGeom>
            <a:avLst/>
            <a:gdLst>
              <a:gd name="connsiteX0" fmla="*/ 283918 w 605211"/>
              <a:gd name="connsiteY0" fmla="*/ 421642 h 423839"/>
              <a:gd name="connsiteX1" fmla="*/ 398218 w 605211"/>
              <a:gd name="connsiteY1" fmla="*/ 402592 h 423839"/>
              <a:gd name="connsiteX2" fmla="*/ 461083 w 605211"/>
              <a:gd name="connsiteY2" fmla="*/ 351157 h 423839"/>
              <a:gd name="connsiteX3" fmla="*/ 563953 w 605211"/>
              <a:gd name="connsiteY3" fmla="*/ 341632 h 423839"/>
              <a:gd name="connsiteX4" fmla="*/ 590623 w 605211"/>
              <a:gd name="connsiteY4" fmla="*/ 294007 h 423839"/>
              <a:gd name="connsiteX5" fmla="*/ 577288 w 605211"/>
              <a:gd name="connsiteY5" fmla="*/ 267337 h 423839"/>
              <a:gd name="connsiteX6" fmla="*/ 588718 w 605211"/>
              <a:gd name="connsiteY6" fmla="*/ 198757 h 423839"/>
              <a:gd name="connsiteX7" fmla="*/ 602053 w 605211"/>
              <a:gd name="connsiteY7" fmla="*/ 114937 h 423839"/>
              <a:gd name="connsiteX8" fmla="*/ 523948 w 605211"/>
              <a:gd name="connsiteY8" fmla="*/ 120652 h 423839"/>
              <a:gd name="connsiteX9" fmla="*/ 468703 w 605211"/>
              <a:gd name="connsiteY9" fmla="*/ 111127 h 423839"/>
              <a:gd name="connsiteX10" fmla="*/ 426793 w 605211"/>
              <a:gd name="connsiteY10" fmla="*/ 109222 h 423839"/>
              <a:gd name="connsiteX11" fmla="*/ 462988 w 605211"/>
              <a:gd name="connsiteY11" fmla="*/ 25402 h 423839"/>
              <a:gd name="connsiteX12" fmla="*/ 449653 w 605211"/>
              <a:gd name="connsiteY12" fmla="*/ 6352 h 423839"/>
              <a:gd name="connsiteX13" fmla="*/ 390598 w 605211"/>
              <a:gd name="connsiteY13" fmla="*/ 6352 h 423839"/>
              <a:gd name="connsiteX14" fmla="*/ 247723 w 605211"/>
              <a:gd name="connsiteY14" fmla="*/ 637 h 423839"/>
              <a:gd name="connsiteX15" fmla="*/ 200098 w 605211"/>
              <a:gd name="connsiteY15" fmla="*/ 23497 h 423839"/>
              <a:gd name="connsiteX16" fmla="*/ 161998 w 605211"/>
              <a:gd name="connsiteY16" fmla="*/ 40642 h 423839"/>
              <a:gd name="connsiteX17" fmla="*/ 127708 w 605211"/>
              <a:gd name="connsiteY17" fmla="*/ 65407 h 423839"/>
              <a:gd name="connsiteX18" fmla="*/ 120088 w 605211"/>
              <a:gd name="connsiteY18" fmla="*/ 80647 h 423839"/>
              <a:gd name="connsiteX19" fmla="*/ 34363 w 605211"/>
              <a:gd name="connsiteY19" fmla="*/ 95887 h 423839"/>
              <a:gd name="connsiteX20" fmla="*/ 73 w 605211"/>
              <a:gd name="connsiteY20" fmla="*/ 122557 h 423839"/>
              <a:gd name="connsiteX21" fmla="*/ 24838 w 605211"/>
              <a:gd name="connsiteY21" fmla="*/ 179707 h 423839"/>
              <a:gd name="connsiteX22" fmla="*/ 9598 w 605211"/>
              <a:gd name="connsiteY22" fmla="*/ 225427 h 423839"/>
              <a:gd name="connsiteX23" fmla="*/ 11503 w 605211"/>
              <a:gd name="connsiteY23" fmla="*/ 276862 h 423839"/>
              <a:gd name="connsiteX24" fmla="*/ 59128 w 605211"/>
              <a:gd name="connsiteY24" fmla="*/ 299722 h 423839"/>
              <a:gd name="connsiteX25" fmla="*/ 135328 w 605211"/>
              <a:gd name="connsiteY25" fmla="*/ 326392 h 423839"/>
              <a:gd name="connsiteX26" fmla="*/ 190573 w 605211"/>
              <a:gd name="connsiteY26" fmla="*/ 354967 h 423839"/>
              <a:gd name="connsiteX27" fmla="*/ 283918 w 605211"/>
              <a:gd name="connsiteY27" fmla="*/ 421642 h 423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05211" h="423839">
                <a:moveTo>
                  <a:pt x="283918" y="421642"/>
                </a:moveTo>
                <a:cubicBezTo>
                  <a:pt x="318525" y="429579"/>
                  <a:pt x="368691" y="414339"/>
                  <a:pt x="398218" y="402592"/>
                </a:cubicBezTo>
                <a:cubicBezTo>
                  <a:pt x="427745" y="390845"/>
                  <a:pt x="433461" y="361317"/>
                  <a:pt x="461083" y="351157"/>
                </a:cubicBezTo>
                <a:cubicBezTo>
                  <a:pt x="488705" y="340997"/>
                  <a:pt x="542363" y="351157"/>
                  <a:pt x="563953" y="341632"/>
                </a:cubicBezTo>
                <a:cubicBezTo>
                  <a:pt x="585543" y="332107"/>
                  <a:pt x="588400" y="306390"/>
                  <a:pt x="590623" y="294007"/>
                </a:cubicBezTo>
                <a:cubicBezTo>
                  <a:pt x="592846" y="281624"/>
                  <a:pt x="577605" y="283212"/>
                  <a:pt x="577288" y="267337"/>
                </a:cubicBezTo>
                <a:cubicBezTo>
                  <a:pt x="576971" y="251462"/>
                  <a:pt x="584591" y="224157"/>
                  <a:pt x="588718" y="198757"/>
                </a:cubicBezTo>
                <a:cubicBezTo>
                  <a:pt x="592846" y="173357"/>
                  <a:pt x="612848" y="127954"/>
                  <a:pt x="602053" y="114937"/>
                </a:cubicBezTo>
                <a:cubicBezTo>
                  <a:pt x="591258" y="101920"/>
                  <a:pt x="546173" y="121287"/>
                  <a:pt x="523948" y="120652"/>
                </a:cubicBezTo>
                <a:cubicBezTo>
                  <a:pt x="501723" y="120017"/>
                  <a:pt x="484895" y="113032"/>
                  <a:pt x="468703" y="111127"/>
                </a:cubicBezTo>
                <a:cubicBezTo>
                  <a:pt x="452511" y="109222"/>
                  <a:pt x="427745" y="123509"/>
                  <a:pt x="426793" y="109222"/>
                </a:cubicBezTo>
                <a:cubicBezTo>
                  <a:pt x="425841" y="94935"/>
                  <a:pt x="459178" y="42547"/>
                  <a:pt x="462988" y="25402"/>
                </a:cubicBezTo>
                <a:cubicBezTo>
                  <a:pt x="466798" y="8257"/>
                  <a:pt x="461718" y="9527"/>
                  <a:pt x="449653" y="6352"/>
                </a:cubicBezTo>
                <a:cubicBezTo>
                  <a:pt x="437588" y="3177"/>
                  <a:pt x="424253" y="7304"/>
                  <a:pt x="390598" y="6352"/>
                </a:cubicBezTo>
                <a:cubicBezTo>
                  <a:pt x="356943" y="5399"/>
                  <a:pt x="279473" y="-2220"/>
                  <a:pt x="247723" y="637"/>
                </a:cubicBezTo>
                <a:cubicBezTo>
                  <a:pt x="215973" y="3494"/>
                  <a:pt x="214385" y="16829"/>
                  <a:pt x="200098" y="23497"/>
                </a:cubicBezTo>
                <a:cubicBezTo>
                  <a:pt x="185810" y="30164"/>
                  <a:pt x="174063" y="33657"/>
                  <a:pt x="161998" y="40642"/>
                </a:cubicBezTo>
                <a:cubicBezTo>
                  <a:pt x="149933" y="47627"/>
                  <a:pt x="134693" y="58740"/>
                  <a:pt x="127708" y="65407"/>
                </a:cubicBezTo>
                <a:cubicBezTo>
                  <a:pt x="120723" y="72074"/>
                  <a:pt x="135645" y="75567"/>
                  <a:pt x="120088" y="80647"/>
                </a:cubicBezTo>
                <a:cubicBezTo>
                  <a:pt x="104531" y="85727"/>
                  <a:pt x="54365" y="88902"/>
                  <a:pt x="34363" y="95887"/>
                </a:cubicBezTo>
                <a:cubicBezTo>
                  <a:pt x="14361" y="102872"/>
                  <a:pt x="1660" y="108587"/>
                  <a:pt x="73" y="122557"/>
                </a:cubicBezTo>
                <a:cubicBezTo>
                  <a:pt x="-1514" y="136527"/>
                  <a:pt x="23251" y="162562"/>
                  <a:pt x="24838" y="179707"/>
                </a:cubicBezTo>
                <a:cubicBezTo>
                  <a:pt x="26425" y="196852"/>
                  <a:pt x="11820" y="209235"/>
                  <a:pt x="9598" y="225427"/>
                </a:cubicBezTo>
                <a:cubicBezTo>
                  <a:pt x="7376" y="241619"/>
                  <a:pt x="3248" y="264480"/>
                  <a:pt x="11503" y="276862"/>
                </a:cubicBezTo>
                <a:cubicBezTo>
                  <a:pt x="19758" y="289244"/>
                  <a:pt x="38490" y="291467"/>
                  <a:pt x="59128" y="299722"/>
                </a:cubicBezTo>
                <a:cubicBezTo>
                  <a:pt x="79765" y="307977"/>
                  <a:pt x="113421" y="317185"/>
                  <a:pt x="135328" y="326392"/>
                </a:cubicBezTo>
                <a:cubicBezTo>
                  <a:pt x="157235" y="335599"/>
                  <a:pt x="170570" y="345124"/>
                  <a:pt x="190573" y="354967"/>
                </a:cubicBezTo>
                <a:cubicBezTo>
                  <a:pt x="210575" y="364809"/>
                  <a:pt x="249311" y="413705"/>
                  <a:pt x="283918" y="421642"/>
                </a:cubicBezTo>
                <a:close/>
              </a:path>
            </a:pathLst>
          </a:custGeom>
          <a:noFill/>
          <a:ln w="31750">
            <a:solidFill>
              <a:schemeClr val="accent6">
                <a:lumMod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олилиния 4"/>
          <p:cNvSpPr/>
          <p:nvPr/>
        </p:nvSpPr>
        <p:spPr>
          <a:xfrm>
            <a:off x="5551347" y="2718709"/>
            <a:ext cx="542801" cy="714289"/>
          </a:xfrm>
          <a:custGeom>
            <a:avLst/>
            <a:gdLst>
              <a:gd name="connsiteX0" fmla="*/ 194344 w 542801"/>
              <a:gd name="connsiteY0" fmla="*/ 690 h 714289"/>
              <a:gd name="connsiteX1" fmla="*/ 285784 w 542801"/>
              <a:gd name="connsiteY1" fmla="*/ 118800 h 714289"/>
              <a:gd name="connsiteX2" fmla="*/ 401989 w 542801"/>
              <a:gd name="connsiteY2" fmla="*/ 130230 h 714289"/>
              <a:gd name="connsiteX3" fmla="*/ 436279 w 542801"/>
              <a:gd name="connsiteY3" fmla="*/ 193095 h 714289"/>
              <a:gd name="connsiteX4" fmla="*/ 541054 w 542801"/>
              <a:gd name="connsiteY4" fmla="*/ 221670 h 714289"/>
              <a:gd name="connsiteX5" fmla="*/ 495334 w 542801"/>
              <a:gd name="connsiteY5" fmla="*/ 402645 h 714289"/>
              <a:gd name="connsiteX6" fmla="*/ 411514 w 542801"/>
              <a:gd name="connsiteY6" fmla="*/ 417885 h 714289"/>
              <a:gd name="connsiteX7" fmla="*/ 392464 w 542801"/>
              <a:gd name="connsiteY7" fmla="*/ 454080 h 714289"/>
              <a:gd name="connsiteX8" fmla="*/ 247684 w 542801"/>
              <a:gd name="connsiteY8" fmla="*/ 463605 h 714289"/>
              <a:gd name="connsiteX9" fmla="*/ 293404 w 542801"/>
              <a:gd name="connsiteY9" fmla="*/ 524565 h 714289"/>
              <a:gd name="connsiteX10" fmla="*/ 146719 w 542801"/>
              <a:gd name="connsiteY10" fmla="*/ 711255 h 714289"/>
              <a:gd name="connsiteX11" fmla="*/ 62899 w 542801"/>
              <a:gd name="connsiteY11" fmla="*/ 636960 h 714289"/>
              <a:gd name="connsiteX12" fmla="*/ 28609 w 542801"/>
              <a:gd name="connsiteY12" fmla="*/ 593145 h 714289"/>
              <a:gd name="connsiteX13" fmla="*/ 34 w 542801"/>
              <a:gd name="connsiteY13" fmla="*/ 560760 h 714289"/>
              <a:gd name="connsiteX14" fmla="*/ 22894 w 542801"/>
              <a:gd name="connsiteY14" fmla="*/ 535995 h 714289"/>
              <a:gd name="connsiteX15" fmla="*/ 28609 w 542801"/>
              <a:gd name="connsiteY15" fmla="*/ 492180 h 714289"/>
              <a:gd name="connsiteX16" fmla="*/ 15274 w 542801"/>
              <a:gd name="connsiteY16" fmla="*/ 353115 h 714289"/>
              <a:gd name="connsiteX17" fmla="*/ 20989 w 542801"/>
              <a:gd name="connsiteY17" fmla="*/ 345495 h 714289"/>
              <a:gd name="connsiteX18" fmla="*/ 3844 w 542801"/>
              <a:gd name="connsiteY18" fmla="*/ 299775 h 714289"/>
              <a:gd name="connsiteX19" fmla="*/ 20989 w 542801"/>
              <a:gd name="connsiteY19" fmla="*/ 223575 h 714289"/>
              <a:gd name="connsiteX20" fmla="*/ 43849 w 542801"/>
              <a:gd name="connsiteY20" fmla="*/ 170235 h 714289"/>
              <a:gd name="connsiteX21" fmla="*/ 70519 w 542801"/>
              <a:gd name="connsiteY21" fmla="*/ 74985 h 714289"/>
              <a:gd name="connsiteX22" fmla="*/ 194344 w 542801"/>
              <a:gd name="connsiteY22" fmla="*/ 690 h 714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542801" h="714289">
                <a:moveTo>
                  <a:pt x="194344" y="690"/>
                </a:moveTo>
                <a:cubicBezTo>
                  <a:pt x="230221" y="7992"/>
                  <a:pt x="251177" y="97210"/>
                  <a:pt x="285784" y="118800"/>
                </a:cubicBezTo>
                <a:cubicBezTo>
                  <a:pt x="320391" y="140390"/>
                  <a:pt x="376906" y="117847"/>
                  <a:pt x="401989" y="130230"/>
                </a:cubicBezTo>
                <a:cubicBezTo>
                  <a:pt x="427072" y="142613"/>
                  <a:pt x="413102" y="177855"/>
                  <a:pt x="436279" y="193095"/>
                </a:cubicBezTo>
                <a:cubicBezTo>
                  <a:pt x="459457" y="208335"/>
                  <a:pt x="531212" y="186745"/>
                  <a:pt x="541054" y="221670"/>
                </a:cubicBezTo>
                <a:cubicBezTo>
                  <a:pt x="550896" y="256595"/>
                  <a:pt x="516924" y="369943"/>
                  <a:pt x="495334" y="402645"/>
                </a:cubicBezTo>
                <a:cubicBezTo>
                  <a:pt x="473744" y="435347"/>
                  <a:pt x="428659" y="409313"/>
                  <a:pt x="411514" y="417885"/>
                </a:cubicBezTo>
                <a:cubicBezTo>
                  <a:pt x="394369" y="426458"/>
                  <a:pt x="419769" y="446460"/>
                  <a:pt x="392464" y="454080"/>
                </a:cubicBezTo>
                <a:cubicBezTo>
                  <a:pt x="365159" y="461700"/>
                  <a:pt x="264194" y="451858"/>
                  <a:pt x="247684" y="463605"/>
                </a:cubicBezTo>
                <a:cubicBezTo>
                  <a:pt x="231174" y="475353"/>
                  <a:pt x="310231" y="483290"/>
                  <a:pt x="293404" y="524565"/>
                </a:cubicBezTo>
                <a:cubicBezTo>
                  <a:pt x="276577" y="565840"/>
                  <a:pt x="185136" y="692523"/>
                  <a:pt x="146719" y="711255"/>
                </a:cubicBezTo>
                <a:cubicBezTo>
                  <a:pt x="108301" y="729988"/>
                  <a:pt x="82584" y="656645"/>
                  <a:pt x="62899" y="636960"/>
                </a:cubicBezTo>
                <a:cubicBezTo>
                  <a:pt x="43214" y="617275"/>
                  <a:pt x="39086" y="605845"/>
                  <a:pt x="28609" y="593145"/>
                </a:cubicBezTo>
                <a:cubicBezTo>
                  <a:pt x="18131" y="580445"/>
                  <a:pt x="986" y="570285"/>
                  <a:pt x="34" y="560760"/>
                </a:cubicBezTo>
                <a:cubicBezTo>
                  <a:pt x="-918" y="551235"/>
                  <a:pt x="18132" y="547425"/>
                  <a:pt x="22894" y="535995"/>
                </a:cubicBezTo>
                <a:cubicBezTo>
                  <a:pt x="27656" y="524565"/>
                  <a:pt x="29879" y="522660"/>
                  <a:pt x="28609" y="492180"/>
                </a:cubicBezTo>
                <a:cubicBezTo>
                  <a:pt x="27339" y="461700"/>
                  <a:pt x="16544" y="377562"/>
                  <a:pt x="15274" y="353115"/>
                </a:cubicBezTo>
                <a:cubicBezTo>
                  <a:pt x="14004" y="328668"/>
                  <a:pt x="22894" y="354385"/>
                  <a:pt x="20989" y="345495"/>
                </a:cubicBezTo>
                <a:cubicBezTo>
                  <a:pt x="19084" y="336605"/>
                  <a:pt x="3844" y="320095"/>
                  <a:pt x="3844" y="299775"/>
                </a:cubicBezTo>
                <a:cubicBezTo>
                  <a:pt x="3844" y="279455"/>
                  <a:pt x="14322" y="245165"/>
                  <a:pt x="20989" y="223575"/>
                </a:cubicBezTo>
                <a:cubicBezTo>
                  <a:pt x="27656" y="201985"/>
                  <a:pt x="35594" y="195000"/>
                  <a:pt x="43849" y="170235"/>
                </a:cubicBezTo>
                <a:cubicBezTo>
                  <a:pt x="52104" y="145470"/>
                  <a:pt x="46389" y="104195"/>
                  <a:pt x="70519" y="74985"/>
                </a:cubicBezTo>
                <a:cubicBezTo>
                  <a:pt x="94649" y="45775"/>
                  <a:pt x="158467" y="-6612"/>
                  <a:pt x="194344" y="690"/>
                </a:cubicBezTo>
                <a:close/>
              </a:path>
            </a:pathLst>
          </a:custGeom>
          <a:noFill/>
          <a:ln w="38100">
            <a:solidFill>
              <a:schemeClr val="accent2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290" name="AutoShape 2" descr="http://www.sgp-gef.by/images/gef-logo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3" name="AutoShape 5" descr="http://www.sgp-gef.by/uploads/userfiles/images/pmglog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295" name="AutoShape 7" descr="http://www.sgp-gef.by/uploads/userfiles/images/gef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039501" y="4138188"/>
            <a:ext cx="583171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Пять районов Могилевской области (с 2016 года):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Быховский;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Кличевский;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Краснопольский</a:t>
            </a:r>
            <a:r>
              <a:rPr lang="ru-RU" dirty="0"/>
              <a:t>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Славгородский;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Чериковский (2017);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Кричевский (2018);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 smtClean="0"/>
              <a:t>Хотимский </a:t>
            </a:r>
            <a:r>
              <a:rPr lang="ru-RU" dirty="0"/>
              <a:t>(2018</a:t>
            </a:r>
            <a:r>
              <a:rPr lang="ru-RU" dirty="0" smtClean="0"/>
              <a:t>).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540023" y="181148"/>
            <a:ext cx="49840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3">
                    <a:lumMod val="50000"/>
                  </a:schemeClr>
                </a:solidFill>
                <a:latin typeface="Bookman Old Style" panose="02050604050505020204" pitchFamily="18" charset="0"/>
              </a:rPr>
              <a:t>География сотрудничества</a:t>
            </a:r>
            <a:endParaRPr lang="ru-RU" sz="2400" b="1" i="1" dirty="0">
              <a:solidFill>
                <a:schemeClr val="accent3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835696" y="908720"/>
            <a:ext cx="7308304" cy="21538"/>
          </a:xfrm>
          <a:prstGeom prst="line">
            <a:avLst/>
          </a:prstGeom>
          <a:ln/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34</a:t>
            </a:fld>
            <a:endParaRPr lang="ru-RU"/>
          </a:p>
        </p:txBody>
      </p:sp>
      <p:pic>
        <p:nvPicPr>
          <p:cNvPr id="22" name="Picture 4" descr="https://upload.wikimedia.org/wikipedia/commons/thumb/8/81/Coat_of_Arms_of_Kry%C4%8Da%C5%AD%2C_Belarus.svg/1000px-Coat_of_Arms_of_Kry%C4%8Da%C5%AD%2C_Belarus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20" y="4618762"/>
            <a:ext cx="608486" cy="7180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6" descr="http://www.heraldicum.ru/belarus/subjects/towns/images/hotimsk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76" y="5499276"/>
            <a:ext cx="572417" cy="5811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6476" y="3848355"/>
            <a:ext cx="500448" cy="60790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39667" y="455003"/>
            <a:ext cx="510162" cy="612194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56306" y="2145503"/>
            <a:ext cx="493523" cy="592228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6656" y="2980421"/>
            <a:ext cx="523280" cy="593051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46656" y="1322938"/>
            <a:ext cx="503173" cy="6121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30655" y="2933002"/>
            <a:ext cx="46679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" b="1" dirty="0" smtClean="0">
                <a:solidFill>
                  <a:schemeClr val="accent1">
                    <a:lumMod val="50000"/>
                  </a:schemeClr>
                </a:solidFill>
              </a:rPr>
              <a:t>Хотимск</a:t>
            </a:r>
            <a:endParaRPr lang="ru-RU" sz="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932498" y="2951096"/>
            <a:ext cx="45719" cy="45719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29"/>
          <p:cNvGrpSpPr/>
          <p:nvPr/>
        </p:nvGrpSpPr>
        <p:grpSpPr>
          <a:xfrm>
            <a:off x="6600169" y="1147882"/>
            <a:ext cx="2155349" cy="1800000"/>
            <a:chOff x="6298417" y="1368616"/>
            <a:chExt cx="2421061" cy="1800000"/>
          </a:xfrm>
        </p:grpSpPr>
        <p:pic>
          <p:nvPicPr>
            <p:cNvPr id="31" name="Рисунок 30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6298417" y="1368616"/>
              <a:ext cx="2421061" cy="1800000"/>
            </a:xfrm>
            <a:prstGeom prst="rect">
              <a:avLst/>
            </a:prstGeom>
          </p:spPr>
        </p:pic>
        <p:sp>
          <p:nvSpPr>
            <p:cNvPr id="32" name="Полилиния 31"/>
            <p:cNvSpPr/>
            <p:nvPr/>
          </p:nvSpPr>
          <p:spPr>
            <a:xfrm>
              <a:off x="7924800" y="2141220"/>
              <a:ext cx="619760" cy="276860"/>
            </a:xfrm>
            <a:custGeom>
              <a:avLst/>
              <a:gdLst>
                <a:gd name="connsiteX0" fmla="*/ 10160 w 619760"/>
                <a:gd name="connsiteY0" fmla="*/ 132080 h 276860"/>
                <a:gd name="connsiteX1" fmla="*/ 0 w 619760"/>
                <a:gd name="connsiteY1" fmla="*/ 203200 h 276860"/>
                <a:gd name="connsiteX2" fmla="*/ 35560 w 619760"/>
                <a:gd name="connsiteY2" fmla="*/ 213360 h 276860"/>
                <a:gd name="connsiteX3" fmla="*/ 93980 w 619760"/>
                <a:gd name="connsiteY3" fmla="*/ 210820 h 276860"/>
                <a:gd name="connsiteX4" fmla="*/ 154940 w 619760"/>
                <a:gd name="connsiteY4" fmla="*/ 177800 h 276860"/>
                <a:gd name="connsiteX5" fmla="*/ 213360 w 619760"/>
                <a:gd name="connsiteY5" fmla="*/ 185420 h 276860"/>
                <a:gd name="connsiteX6" fmla="*/ 238760 w 619760"/>
                <a:gd name="connsiteY6" fmla="*/ 218440 h 276860"/>
                <a:gd name="connsiteX7" fmla="*/ 274320 w 619760"/>
                <a:gd name="connsiteY7" fmla="*/ 233680 h 276860"/>
                <a:gd name="connsiteX8" fmla="*/ 299720 w 619760"/>
                <a:gd name="connsiteY8" fmla="*/ 228600 h 276860"/>
                <a:gd name="connsiteX9" fmla="*/ 325120 w 619760"/>
                <a:gd name="connsiteY9" fmla="*/ 208280 h 276860"/>
                <a:gd name="connsiteX10" fmla="*/ 373380 w 619760"/>
                <a:gd name="connsiteY10" fmla="*/ 210820 h 276860"/>
                <a:gd name="connsiteX11" fmla="*/ 408940 w 619760"/>
                <a:gd name="connsiteY11" fmla="*/ 218440 h 276860"/>
                <a:gd name="connsiteX12" fmla="*/ 447040 w 619760"/>
                <a:gd name="connsiteY12" fmla="*/ 233680 h 276860"/>
                <a:gd name="connsiteX13" fmla="*/ 485140 w 619760"/>
                <a:gd name="connsiteY13" fmla="*/ 276860 h 276860"/>
                <a:gd name="connsiteX14" fmla="*/ 485140 w 619760"/>
                <a:gd name="connsiteY14" fmla="*/ 276860 h 276860"/>
                <a:gd name="connsiteX15" fmla="*/ 505460 w 619760"/>
                <a:gd name="connsiteY15" fmla="*/ 241300 h 276860"/>
                <a:gd name="connsiteX16" fmla="*/ 546100 w 619760"/>
                <a:gd name="connsiteY16" fmla="*/ 233680 h 276860"/>
                <a:gd name="connsiteX17" fmla="*/ 525780 w 619760"/>
                <a:gd name="connsiteY17" fmla="*/ 149860 h 276860"/>
                <a:gd name="connsiteX18" fmla="*/ 556260 w 619760"/>
                <a:gd name="connsiteY18" fmla="*/ 99060 h 276860"/>
                <a:gd name="connsiteX19" fmla="*/ 619760 w 619760"/>
                <a:gd name="connsiteY19" fmla="*/ 48260 h 276860"/>
                <a:gd name="connsiteX20" fmla="*/ 561340 w 619760"/>
                <a:gd name="connsiteY20" fmla="*/ 38100 h 276860"/>
                <a:gd name="connsiteX21" fmla="*/ 566420 w 619760"/>
                <a:gd name="connsiteY21" fmla="*/ 0 h 276860"/>
                <a:gd name="connsiteX22" fmla="*/ 480060 w 619760"/>
                <a:gd name="connsiteY22" fmla="*/ 7620 h 276860"/>
                <a:gd name="connsiteX23" fmla="*/ 406400 w 619760"/>
                <a:gd name="connsiteY23" fmla="*/ 45720 h 276860"/>
                <a:gd name="connsiteX24" fmla="*/ 325120 w 619760"/>
                <a:gd name="connsiteY24" fmla="*/ 88900 h 276860"/>
                <a:gd name="connsiteX25" fmla="*/ 317500 w 619760"/>
                <a:gd name="connsiteY25" fmla="*/ 109220 h 276860"/>
                <a:gd name="connsiteX26" fmla="*/ 261620 w 619760"/>
                <a:gd name="connsiteY26" fmla="*/ 91440 h 276860"/>
                <a:gd name="connsiteX27" fmla="*/ 208280 w 619760"/>
                <a:gd name="connsiteY27" fmla="*/ 96520 h 276860"/>
                <a:gd name="connsiteX28" fmla="*/ 172720 w 619760"/>
                <a:gd name="connsiteY28" fmla="*/ 144780 h 276860"/>
                <a:gd name="connsiteX29" fmla="*/ 137160 w 619760"/>
                <a:gd name="connsiteY29" fmla="*/ 96520 h 276860"/>
                <a:gd name="connsiteX30" fmla="*/ 78740 w 619760"/>
                <a:gd name="connsiteY30" fmla="*/ 101600 h 276860"/>
                <a:gd name="connsiteX31" fmla="*/ 10160 w 619760"/>
                <a:gd name="connsiteY31" fmla="*/ 132080 h 276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19760" h="276860">
                  <a:moveTo>
                    <a:pt x="10160" y="132080"/>
                  </a:moveTo>
                  <a:lnTo>
                    <a:pt x="0" y="203200"/>
                  </a:lnTo>
                  <a:lnTo>
                    <a:pt x="35560" y="213360"/>
                  </a:lnTo>
                  <a:lnTo>
                    <a:pt x="93980" y="210820"/>
                  </a:lnTo>
                  <a:lnTo>
                    <a:pt x="154940" y="177800"/>
                  </a:lnTo>
                  <a:lnTo>
                    <a:pt x="213360" y="185420"/>
                  </a:lnTo>
                  <a:lnTo>
                    <a:pt x="238760" y="218440"/>
                  </a:lnTo>
                  <a:lnTo>
                    <a:pt x="274320" y="233680"/>
                  </a:lnTo>
                  <a:lnTo>
                    <a:pt x="299720" y="228600"/>
                  </a:lnTo>
                  <a:lnTo>
                    <a:pt x="325120" y="208280"/>
                  </a:lnTo>
                  <a:lnTo>
                    <a:pt x="373380" y="210820"/>
                  </a:lnTo>
                  <a:lnTo>
                    <a:pt x="408940" y="218440"/>
                  </a:lnTo>
                  <a:lnTo>
                    <a:pt x="447040" y="233680"/>
                  </a:lnTo>
                  <a:lnTo>
                    <a:pt x="485140" y="276860"/>
                  </a:lnTo>
                  <a:lnTo>
                    <a:pt x="485140" y="276860"/>
                  </a:lnTo>
                  <a:lnTo>
                    <a:pt x="505460" y="241300"/>
                  </a:lnTo>
                  <a:lnTo>
                    <a:pt x="546100" y="233680"/>
                  </a:lnTo>
                  <a:lnTo>
                    <a:pt x="525780" y="149860"/>
                  </a:lnTo>
                  <a:lnTo>
                    <a:pt x="556260" y="99060"/>
                  </a:lnTo>
                  <a:lnTo>
                    <a:pt x="619760" y="48260"/>
                  </a:lnTo>
                  <a:lnTo>
                    <a:pt x="561340" y="38100"/>
                  </a:lnTo>
                  <a:lnTo>
                    <a:pt x="566420" y="0"/>
                  </a:lnTo>
                  <a:lnTo>
                    <a:pt x="480060" y="7620"/>
                  </a:lnTo>
                  <a:lnTo>
                    <a:pt x="406400" y="45720"/>
                  </a:lnTo>
                  <a:lnTo>
                    <a:pt x="325120" y="88900"/>
                  </a:lnTo>
                  <a:lnTo>
                    <a:pt x="317500" y="109220"/>
                  </a:lnTo>
                  <a:lnTo>
                    <a:pt x="261620" y="91440"/>
                  </a:lnTo>
                  <a:lnTo>
                    <a:pt x="208280" y="96520"/>
                  </a:lnTo>
                  <a:lnTo>
                    <a:pt x="172720" y="144780"/>
                  </a:lnTo>
                  <a:lnTo>
                    <a:pt x="137160" y="96520"/>
                  </a:lnTo>
                  <a:lnTo>
                    <a:pt x="78740" y="101600"/>
                  </a:lnTo>
                  <a:lnTo>
                    <a:pt x="10160" y="132080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3" name="Полилиния 32"/>
            <p:cNvSpPr/>
            <p:nvPr/>
          </p:nvSpPr>
          <p:spPr>
            <a:xfrm>
              <a:off x="8557260" y="2235200"/>
              <a:ext cx="132080" cy="157480"/>
            </a:xfrm>
            <a:custGeom>
              <a:avLst/>
              <a:gdLst>
                <a:gd name="connsiteX0" fmla="*/ 48260 w 132080"/>
                <a:gd name="connsiteY0" fmla="*/ 0 h 157480"/>
                <a:gd name="connsiteX1" fmla="*/ 0 w 132080"/>
                <a:gd name="connsiteY1" fmla="*/ 30480 h 157480"/>
                <a:gd name="connsiteX2" fmla="*/ 12700 w 132080"/>
                <a:gd name="connsiteY2" fmla="*/ 73660 h 157480"/>
                <a:gd name="connsiteX3" fmla="*/ 25400 w 132080"/>
                <a:gd name="connsiteY3" fmla="*/ 134620 h 157480"/>
                <a:gd name="connsiteX4" fmla="*/ 53340 w 132080"/>
                <a:gd name="connsiteY4" fmla="*/ 157480 h 157480"/>
                <a:gd name="connsiteX5" fmla="*/ 73660 w 132080"/>
                <a:gd name="connsiteY5" fmla="*/ 119380 h 157480"/>
                <a:gd name="connsiteX6" fmla="*/ 86360 w 132080"/>
                <a:gd name="connsiteY6" fmla="*/ 96520 h 157480"/>
                <a:gd name="connsiteX7" fmla="*/ 114300 w 132080"/>
                <a:gd name="connsiteY7" fmla="*/ 86360 h 157480"/>
                <a:gd name="connsiteX8" fmla="*/ 132080 w 132080"/>
                <a:gd name="connsiteY8" fmla="*/ 58420 h 157480"/>
                <a:gd name="connsiteX9" fmla="*/ 106680 w 132080"/>
                <a:gd name="connsiteY9" fmla="*/ 48260 h 157480"/>
                <a:gd name="connsiteX10" fmla="*/ 48260 w 132080"/>
                <a:gd name="connsiteY10" fmla="*/ 0 h 157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2080" h="157480">
                  <a:moveTo>
                    <a:pt x="48260" y="0"/>
                  </a:moveTo>
                  <a:lnTo>
                    <a:pt x="0" y="30480"/>
                  </a:lnTo>
                  <a:lnTo>
                    <a:pt x="12700" y="73660"/>
                  </a:lnTo>
                  <a:lnTo>
                    <a:pt x="25400" y="134620"/>
                  </a:lnTo>
                  <a:lnTo>
                    <a:pt x="53340" y="157480"/>
                  </a:lnTo>
                  <a:lnTo>
                    <a:pt x="73660" y="119380"/>
                  </a:lnTo>
                  <a:lnTo>
                    <a:pt x="86360" y="96520"/>
                  </a:lnTo>
                  <a:lnTo>
                    <a:pt x="114300" y="86360"/>
                  </a:lnTo>
                  <a:lnTo>
                    <a:pt x="132080" y="58420"/>
                  </a:lnTo>
                  <a:lnTo>
                    <a:pt x="106680" y="48260"/>
                  </a:lnTo>
                  <a:lnTo>
                    <a:pt x="48260" y="0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4" name="Picture 5" descr="IFRD_rus"/>
          <p:cNvPicPr>
            <a:picLocks noChangeAspect="1" noChangeArrowheads="1"/>
          </p:cNvPicPr>
          <p:nvPr/>
        </p:nvPicPr>
        <p:blipFill>
          <a:blip r:embed="rId11" cstate="print">
            <a:extLst/>
          </a:blip>
          <a:srcRect/>
          <a:stretch>
            <a:fillRect/>
          </a:stretch>
        </p:blipFill>
        <p:spPr bwMode="auto">
          <a:xfrm>
            <a:off x="5978217" y="5005068"/>
            <a:ext cx="2542695" cy="1262231"/>
          </a:xfrm>
          <a:prstGeom prst="rect">
            <a:avLst/>
          </a:prstGeom>
          <a:ln>
            <a:noFill/>
          </a:ln>
          <a:effectLst>
            <a:softEdge rad="31750"/>
          </a:effectLst>
          <a:extLst/>
        </p:spPr>
      </p:pic>
    </p:spTree>
    <p:extLst>
      <p:ext uri="{BB962C8B-B14F-4D97-AF65-F5344CB8AC3E}">
        <p14:creationId xmlns="" xmlns:p14="http://schemas.microsoft.com/office/powerpoint/2010/main" val="288353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285728"/>
            <a:ext cx="5453953" cy="1002745"/>
          </a:xfrm>
        </p:spPr>
        <p:txBody>
          <a:bodyPr>
            <a:noAutofit/>
          </a:bodyPr>
          <a:lstStyle/>
          <a:p>
            <a:r>
              <a:rPr lang="ru-RU" sz="3200" i="1" dirty="0" smtClean="0">
                <a:solidFill>
                  <a:srgbClr val="00B050"/>
                </a:solidFill>
                <a:latin typeface="Arial Black" pitchFamily="34" charset="0"/>
              </a:rPr>
              <a:t>Анкетирование участников кластера </a:t>
            </a:r>
            <a:r>
              <a:rPr lang="ru-RU" sz="3200" i="1" dirty="0" err="1" smtClean="0">
                <a:solidFill>
                  <a:srgbClr val="00B050"/>
                </a:solidFill>
                <a:latin typeface="Arial Black" pitchFamily="34" charset="0"/>
              </a:rPr>
              <a:t>Кличевского</a:t>
            </a:r>
            <a:r>
              <a:rPr lang="ru-RU" sz="3200" i="1" dirty="0" smtClean="0">
                <a:solidFill>
                  <a:srgbClr val="00B050"/>
                </a:solidFill>
                <a:latin typeface="Arial Black" pitchFamily="34" charset="0"/>
              </a:rPr>
              <a:t> района</a:t>
            </a:r>
            <a:endParaRPr lang="ru-RU" sz="3200" i="1" dirty="0">
              <a:solidFill>
                <a:srgbClr val="00B050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82" y="285728"/>
            <a:ext cx="801604" cy="961925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00034" y="1500174"/>
          <a:ext cx="8286807" cy="5039598"/>
        </p:xfrm>
        <a:graphic>
          <a:graphicData uri="http://schemas.openxmlformats.org/drawingml/2006/table">
            <a:tbl>
              <a:tblPr/>
              <a:tblGrid>
                <a:gridCol w="8286807"/>
              </a:tblGrid>
              <a:tr h="6078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I.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ОБЩИЕ СВЕДЕНИЯ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607815">
                <a:tc>
                  <a:txBody>
                    <a:bodyPr/>
                    <a:lstStyle/>
                    <a:p>
                      <a:pPr algn="ctr" fontAlgn="b"/>
                      <a:r>
                        <a:rPr lang="en-US" sz="2000" b="1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II.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ХАРАКТЕРИСТИКА СУБЪЕКТОВ ХОЗЯЙСТВОВАНИЯ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105118">
                <a:tc>
                  <a:txBody>
                    <a:bodyPr/>
                    <a:lstStyle/>
                    <a:p>
                      <a:pPr algn="just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III. ОЦЕНКА УРОВНЯ ГОРИЗОНТАЛЬНЫХ СВЯЗЕЙ, ХАРАКТЕРИСТИКА ВЗАИМОДЕЙСТВИЯ СУБЪЕКТОВ ХОЗЯЙСТВОВАНИЯ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91172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IV. УРОВЕНЬ ОСВЕДОМЛЕННОСТИ О КЛАСТЕРНОЙ МОДЕЛИ РАЗВИТИЯ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188002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V.</a:t>
                      </a:r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УРОВЕНЬ ЗАИНТЕРЕСОВАННОСТИ И ГОТОВНОСТИ УЧАСТИЯ В КЛАСТЕРЕ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580187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Arial Black" pitchFamily="34" charset="0"/>
                        </a:rPr>
                        <a:t>VI. ОЦЕНКА ДОСТИГНУТОГО УРОВНЯ КЛАСТЕРИЗАЦИИ РЕГИОНА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</a:tbl>
          </a:graphicData>
        </a:graphic>
      </p:graphicFrame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3091" y="1"/>
            <a:ext cx="2770908" cy="211542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5" name="Picture 15" descr="ÐÐ°ÑÑÐ¸Ð½ÐºÐ¸ Ð¿Ð¾ Ð·Ð°Ð¿ÑÐ¾ÑÑ Ð»Ð¾Ð³Ð¾ÑÐ¸Ð¿ Ð¼Ð¸Ð½Ð¿ÑÐ¸ÑÐ¾Ð´Ñ ÑÐ± ÐºÐ°ÑÑÐ¸Ð½ÐºÐ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61442"/>
            <a:ext cx="2266179" cy="1477667"/>
          </a:xfrm>
          <a:prstGeom prst="rect">
            <a:avLst/>
          </a:prstGeom>
          <a:noFill/>
        </p:spPr>
      </p:pic>
      <p:sp>
        <p:nvSpPr>
          <p:cNvPr id="27" name="TextBox 26"/>
          <p:cNvSpPr txBox="1"/>
          <p:nvPr/>
        </p:nvSpPr>
        <p:spPr>
          <a:xfrm>
            <a:off x="1854568" y="234726"/>
            <a:ext cx="52134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Наше сотрудничество</a:t>
            </a:r>
          </a:p>
        </p:txBody>
      </p:sp>
      <p:pic>
        <p:nvPicPr>
          <p:cNvPr id="24" name="Picture 4" descr="http://ifrd.by/sites/all/themes/ifrd/log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69308" y="3479424"/>
            <a:ext cx="1188897" cy="1092375"/>
          </a:xfrm>
          <a:prstGeom prst="rect">
            <a:avLst/>
          </a:prstGeom>
          <a:noFill/>
        </p:spPr>
      </p:pic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2446" y="4743231"/>
            <a:ext cx="2141135" cy="178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2" descr="http://lib.znate.ru/pars_docs/refs/249/248473/248473_html_m1062b28e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18264" y="5476222"/>
            <a:ext cx="1968136" cy="1204772"/>
          </a:xfrm>
          <a:prstGeom prst="rect">
            <a:avLst/>
          </a:prstGeom>
          <a:noFill/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6989" y="2655504"/>
            <a:ext cx="1998747" cy="2487856"/>
          </a:xfrm>
          <a:prstGeom prst="rect">
            <a:avLst/>
          </a:prstGeom>
        </p:spPr>
      </p:pic>
      <p:pic>
        <p:nvPicPr>
          <p:cNvPr id="13" name="Picture 2" descr="http://www.enpi-cbc.eu/enpi/m/m_images/wfiles/i22ork21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97783" y="825445"/>
            <a:ext cx="1541417" cy="1192109"/>
          </a:xfrm>
          <a:prstGeom prst="rect">
            <a:avLst/>
          </a:prstGeom>
          <a:noFill/>
        </p:spPr>
      </p:pic>
      <p:pic>
        <p:nvPicPr>
          <p:cNvPr id="10242" name="Picture 2" descr="ÐÐ°ÑÑÐ¸Ð½ÐºÐ¸ Ð¿Ð¾ Ð·Ð°Ð¿ÑÐ¾ÑÑ Ð»Ð¾Ð³Ð¾ÑÐ¸Ð¿ Ð¼Ð¸Ð½ÑÐºÐ¾Ð½Ð¾Ð¼Ð¸ÐºÐ¸ ÑÐ± ÐºÐ°ÑÑÐ¸Ð½ÐºÐ°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858365" y="1047656"/>
            <a:ext cx="2704925" cy="1067866"/>
          </a:xfrm>
          <a:prstGeom prst="rect">
            <a:avLst/>
          </a:prstGeom>
          <a:noFill/>
        </p:spPr>
      </p:pic>
      <p:grpSp>
        <p:nvGrpSpPr>
          <p:cNvPr id="10" name="Группа 9"/>
          <p:cNvGrpSpPr>
            <a:grpSpLocks/>
          </p:cNvGrpSpPr>
          <p:nvPr/>
        </p:nvGrpSpPr>
        <p:grpSpPr bwMode="auto">
          <a:xfrm>
            <a:off x="5930981" y="4743232"/>
            <a:ext cx="2734047" cy="1791851"/>
            <a:chOff x="0" y="-1219"/>
            <a:chExt cx="66225" cy="33857"/>
          </a:xfrm>
        </p:grpSpPr>
        <p:grpSp>
          <p:nvGrpSpPr>
            <p:cNvPr id="11" name="Группа 10"/>
            <p:cNvGrpSpPr>
              <a:grpSpLocks/>
            </p:cNvGrpSpPr>
            <p:nvPr/>
          </p:nvGrpSpPr>
          <p:grpSpPr bwMode="auto">
            <a:xfrm>
              <a:off x="0" y="2057"/>
              <a:ext cx="49879" cy="30581"/>
              <a:chOff x="0" y="2020"/>
              <a:chExt cx="58197" cy="38273"/>
            </a:xfrm>
          </p:grpSpPr>
          <p:pic>
            <p:nvPicPr>
              <p:cNvPr id="2" name="Рисунок 2"/>
              <p:cNvPicPr>
                <a:picLocks noChangeAspect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0" y="2020"/>
                <a:ext cx="58197" cy="38273"/>
              </a:xfrm>
              <a:prstGeom prst="rect">
                <a:avLst/>
              </a:prstGeom>
              <a:noFill/>
            </p:spPr>
          </p:pic>
          <p:sp>
            <p:nvSpPr>
              <p:cNvPr id="3" name="Полилиния 3"/>
              <p:cNvSpPr>
                <a:spLocks/>
              </p:cNvSpPr>
              <p:nvPr/>
            </p:nvSpPr>
            <p:spPr bwMode="auto">
              <a:xfrm>
                <a:off x="36410" y="22767"/>
                <a:ext cx="8535" cy="8230"/>
              </a:xfrm>
              <a:custGeom>
                <a:avLst/>
                <a:gdLst>
                  <a:gd name="T0" fmla="*/ 843280 w 853440"/>
                  <a:gd name="T1" fmla="*/ 523240 h 822960"/>
                  <a:gd name="T2" fmla="*/ 843280 w 853440"/>
                  <a:gd name="T3" fmla="*/ 523240 h 822960"/>
                  <a:gd name="T4" fmla="*/ 848360 w 853440"/>
                  <a:gd name="T5" fmla="*/ 457200 h 822960"/>
                  <a:gd name="T6" fmla="*/ 853440 w 853440"/>
                  <a:gd name="T7" fmla="*/ 431800 h 822960"/>
                  <a:gd name="T8" fmla="*/ 853440 w 853440"/>
                  <a:gd name="T9" fmla="*/ 431800 h 822960"/>
                  <a:gd name="T10" fmla="*/ 797560 w 853440"/>
                  <a:gd name="T11" fmla="*/ 340360 h 822960"/>
                  <a:gd name="T12" fmla="*/ 853440 w 853440"/>
                  <a:gd name="T13" fmla="*/ 264160 h 822960"/>
                  <a:gd name="T14" fmla="*/ 843280 w 853440"/>
                  <a:gd name="T15" fmla="*/ 142240 h 822960"/>
                  <a:gd name="T16" fmla="*/ 792480 w 853440"/>
                  <a:gd name="T17" fmla="*/ 66040 h 822960"/>
                  <a:gd name="T18" fmla="*/ 751840 w 853440"/>
                  <a:gd name="T19" fmla="*/ 5080 h 822960"/>
                  <a:gd name="T20" fmla="*/ 695960 w 853440"/>
                  <a:gd name="T21" fmla="*/ 0 h 822960"/>
                  <a:gd name="T22" fmla="*/ 635000 w 853440"/>
                  <a:gd name="T23" fmla="*/ 66040 h 822960"/>
                  <a:gd name="T24" fmla="*/ 574040 w 853440"/>
                  <a:gd name="T25" fmla="*/ 91440 h 822960"/>
                  <a:gd name="T26" fmla="*/ 431800 w 853440"/>
                  <a:gd name="T27" fmla="*/ 35560 h 822960"/>
                  <a:gd name="T28" fmla="*/ 355600 w 853440"/>
                  <a:gd name="T29" fmla="*/ 30480 h 822960"/>
                  <a:gd name="T30" fmla="*/ 254000 w 853440"/>
                  <a:gd name="T31" fmla="*/ 30480 h 822960"/>
                  <a:gd name="T32" fmla="*/ 193040 w 853440"/>
                  <a:gd name="T33" fmla="*/ 35560 h 822960"/>
                  <a:gd name="T34" fmla="*/ 193040 w 853440"/>
                  <a:gd name="T35" fmla="*/ 218440 h 822960"/>
                  <a:gd name="T36" fmla="*/ 142240 w 853440"/>
                  <a:gd name="T37" fmla="*/ 309880 h 822960"/>
                  <a:gd name="T38" fmla="*/ 101600 w 853440"/>
                  <a:gd name="T39" fmla="*/ 381000 h 822960"/>
                  <a:gd name="T40" fmla="*/ 101600 w 853440"/>
                  <a:gd name="T41" fmla="*/ 381000 h 822960"/>
                  <a:gd name="T42" fmla="*/ 30480 w 853440"/>
                  <a:gd name="T43" fmla="*/ 350520 h 822960"/>
                  <a:gd name="T44" fmla="*/ 0 w 853440"/>
                  <a:gd name="T45" fmla="*/ 365760 h 822960"/>
                  <a:gd name="T46" fmla="*/ 5080 w 853440"/>
                  <a:gd name="T47" fmla="*/ 421640 h 822960"/>
                  <a:gd name="T48" fmla="*/ 71120 w 853440"/>
                  <a:gd name="T49" fmla="*/ 487680 h 822960"/>
                  <a:gd name="T50" fmla="*/ 142240 w 853440"/>
                  <a:gd name="T51" fmla="*/ 579120 h 822960"/>
                  <a:gd name="T52" fmla="*/ 172720 w 853440"/>
                  <a:gd name="T53" fmla="*/ 721360 h 822960"/>
                  <a:gd name="T54" fmla="*/ 284480 w 853440"/>
                  <a:gd name="T55" fmla="*/ 736600 h 822960"/>
                  <a:gd name="T56" fmla="*/ 365760 w 853440"/>
                  <a:gd name="T57" fmla="*/ 787400 h 822960"/>
                  <a:gd name="T58" fmla="*/ 513080 w 853440"/>
                  <a:gd name="T59" fmla="*/ 822960 h 822960"/>
                  <a:gd name="T60" fmla="*/ 538480 w 853440"/>
                  <a:gd name="T61" fmla="*/ 604520 h 822960"/>
                  <a:gd name="T62" fmla="*/ 568960 w 853440"/>
                  <a:gd name="T63" fmla="*/ 553720 h 822960"/>
                  <a:gd name="T64" fmla="*/ 665480 w 853440"/>
                  <a:gd name="T65" fmla="*/ 563880 h 822960"/>
                  <a:gd name="T66" fmla="*/ 843280 w 853440"/>
                  <a:gd name="T67" fmla="*/ 523240 h 82296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853440" h="822960">
                    <a:moveTo>
                      <a:pt x="843280" y="523240"/>
                    </a:moveTo>
                    <a:lnTo>
                      <a:pt x="843280" y="523240"/>
                    </a:lnTo>
                    <a:cubicBezTo>
                      <a:pt x="844973" y="501227"/>
                      <a:pt x="845922" y="479143"/>
                      <a:pt x="848360" y="457200"/>
                    </a:cubicBezTo>
                    <a:cubicBezTo>
                      <a:pt x="849314" y="448618"/>
                      <a:pt x="853440" y="431800"/>
                      <a:pt x="853440" y="431800"/>
                    </a:cubicBezTo>
                    <a:lnTo>
                      <a:pt x="853440" y="431800"/>
                    </a:lnTo>
                    <a:lnTo>
                      <a:pt x="797560" y="340360"/>
                    </a:lnTo>
                    <a:lnTo>
                      <a:pt x="853440" y="264160"/>
                    </a:lnTo>
                    <a:lnTo>
                      <a:pt x="843280" y="142240"/>
                    </a:lnTo>
                    <a:lnTo>
                      <a:pt x="792480" y="66040"/>
                    </a:lnTo>
                    <a:lnTo>
                      <a:pt x="751840" y="5080"/>
                    </a:lnTo>
                    <a:lnTo>
                      <a:pt x="695960" y="0"/>
                    </a:lnTo>
                    <a:lnTo>
                      <a:pt x="635000" y="66040"/>
                    </a:lnTo>
                    <a:lnTo>
                      <a:pt x="574040" y="91440"/>
                    </a:lnTo>
                    <a:lnTo>
                      <a:pt x="431800" y="35560"/>
                    </a:lnTo>
                    <a:lnTo>
                      <a:pt x="355600" y="30480"/>
                    </a:lnTo>
                    <a:lnTo>
                      <a:pt x="254000" y="30480"/>
                    </a:lnTo>
                    <a:lnTo>
                      <a:pt x="193040" y="35560"/>
                    </a:lnTo>
                    <a:lnTo>
                      <a:pt x="193040" y="218440"/>
                    </a:lnTo>
                    <a:lnTo>
                      <a:pt x="142240" y="309880"/>
                    </a:lnTo>
                    <a:lnTo>
                      <a:pt x="101600" y="381000"/>
                    </a:lnTo>
                    <a:lnTo>
                      <a:pt x="30480" y="350520"/>
                    </a:lnTo>
                    <a:lnTo>
                      <a:pt x="0" y="365760"/>
                    </a:lnTo>
                    <a:lnTo>
                      <a:pt x="5080" y="421640"/>
                    </a:lnTo>
                    <a:lnTo>
                      <a:pt x="71120" y="487680"/>
                    </a:lnTo>
                    <a:lnTo>
                      <a:pt x="142240" y="579120"/>
                    </a:lnTo>
                    <a:lnTo>
                      <a:pt x="172720" y="721360"/>
                    </a:lnTo>
                    <a:lnTo>
                      <a:pt x="284480" y="736600"/>
                    </a:lnTo>
                    <a:lnTo>
                      <a:pt x="365760" y="787400"/>
                    </a:lnTo>
                    <a:lnTo>
                      <a:pt x="513080" y="822960"/>
                    </a:lnTo>
                    <a:lnTo>
                      <a:pt x="538480" y="604520"/>
                    </a:lnTo>
                    <a:lnTo>
                      <a:pt x="568960" y="553720"/>
                    </a:lnTo>
                    <a:lnTo>
                      <a:pt x="665480" y="563880"/>
                    </a:lnTo>
                    <a:lnTo>
                      <a:pt x="843280" y="523240"/>
                    </a:lnTo>
                    <a:close/>
                  </a:path>
                </a:pathLst>
              </a:custGeom>
              <a:noFill/>
              <a:ln w="34925">
                <a:solidFill>
                  <a:srgbClr val="823B0B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4" name="Полилиния 4"/>
              <p:cNvSpPr>
                <a:spLocks/>
              </p:cNvSpPr>
              <p:nvPr/>
            </p:nvSpPr>
            <p:spPr bwMode="auto">
              <a:xfrm>
                <a:off x="38188" y="23174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B9BD5"/>
              </a:solidFill>
              <a:ln w="12700">
                <a:solidFill>
                  <a:srgbClr val="1F4D78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Полилиния 5"/>
              <p:cNvSpPr>
                <a:spLocks/>
              </p:cNvSpPr>
              <p:nvPr/>
            </p:nvSpPr>
            <p:spPr bwMode="auto">
              <a:xfrm>
                <a:off x="30619" y="18144"/>
                <a:ext cx="7976" cy="9449"/>
              </a:xfrm>
              <a:custGeom>
                <a:avLst/>
                <a:gdLst>
                  <a:gd name="T0" fmla="*/ 579120 w 797560"/>
                  <a:gd name="T1" fmla="*/ 828040 h 944880"/>
                  <a:gd name="T2" fmla="*/ 650240 w 797560"/>
                  <a:gd name="T3" fmla="*/ 787400 h 944880"/>
                  <a:gd name="T4" fmla="*/ 680720 w 797560"/>
                  <a:gd name="T5" fmla="*/ 822960 h 944880"/>
                  <a:gd name="T6" fmla="*/ 726440 w 797560"/>
                  <a:gd name="T7" fmla="*/ 736600 h 944880"/>
                  <a:gd name="T8" fmla="*/ 762000 w 797560"/>
                  <a:gd name="T9" fmla="*/ 619760 h 944880"/>
                  <a:gd name="T10" fmla="*/ 762000 w 797560"/>
                  <a:gd name="T11" fmla="*/ 487680 h 944880"/>
                  <a:gd name="T12" fmla="*/ 797560 w 797560"/>
                  <a:gd name="T13" fmla="*/ 416560 h 944880"/>
                  <a:gd name="T14" fmla="*/ 746760 w 797560"/>
                  <a:gd name="T15" fmla="*/ 320040 h 944880"/>
                  <a:gd name="T16" fmla="*/ 695960 w 797560"/>
                  <a:gd name="T17" fmla="*/ 233680 h 944880"/>
                  <a:gd name="T18" fmla="*/ 670560 w 797560"/>
                  <a:gd name="T19" fmla="*/ 116840 h 944880"/>
                  <a:gd name="T20" fmla="*/ 701040 w 797560"/>
                  <a:gd name="T21" fmla="*/ 81280 h 944880"/>
                  <a:gd name="T22" fmla="*/ 660400 w 797560"/>
                  <a:gd name="T23" fmla="*/ 0 h 944880"/>
                  <a:gd name="T24" fmla="*/ 589280 w 797560"/>
                  <a:gd name="T25" fmla="*/ 20320 h 944880"/>
                  <a:gd name="T26" fmla="*/ 553720 w 797560"/>
                  <a:gd name="T27" fmla="*/ 76200 h 944880"/>
                  <a:gd name="T28" fmla="*/ 472440 w 797560"/>
                  <a:gd name="T29" fmla="*/ 111760 h 944880"/>
                  <a:gd name="T30" fmla="*/ 447040 w 797560"/>
                  <a:gd name="T31" fmla="*/ 157480 h 944880"/>
                  <a:gd name="T32" fmla="*/ 360680 w 797560"/>
                  <a:gd name="T33" fmla="*/ 111760 h 944880"/>
                  <a:gd name="T34" fmla="*/ 309880 w 797560"/>
                  <a:gd name="T35" fmla="*/ 137160 h 944880"/>
                  <a:gd name="T36" fmla="*/ 320040 w 797560"/>
                  <a:gd name="T37" fmla="*/ 213360 h 944880"/>
                  <a:gd name="T38" fmla="*/ 228600 w 797560"/>
                  <a:gd name="T39" fmla="*/ 254000 h 944880"/>
                  <a:gd name="T40" fmla="*/ 147320 w 797560"/>
                  <a:gd name="T41" fmla="*/ 289560 h 944880"/>
                  <a:gd name="T42" fmla="*/ 152400 w 797560"/>
                  <a:gd name="T43" fmla="*/ 370840 h 944880"/>
                  <a:gd name="T44" fmla="*/ 116840 w 797560"/>
                  <a:gd name="T45" fmla="*/ 467360 h 944880"/>
                  <a:gd name="T46" fmla="*/ 111760 w 797560"/>
                  <a:gd name="T47" fmla="*/ 543560 h 944880"/>
                  <a:gd name="T48" fmla="*/ 111760 w 797560"/>
                  <a:gd name="T49" fmla="*/ 543560 h 944880"/>
                  <a:gd name="T50" fmla="*/ 76200 w 797560"/>
                  <a:gd name="T51" fmla="*/ 563880 h 944880"/>
                  <a:gd name="T52" fmla="*/ 0 w 797560"/>
                  <a:gd name="T53" fmla="*/ 548640 h 944880"/>
                  <a:gd name="T54" fmla="*/ 0 w 797560"/>
                  <a:gd name="T55" fmla="*/ 589280 h 944880"/>
                  <a:gd name="T56" fmla="*/ 5080 w 797560"/>
                  <a:gd name="T57" fmla="*/ 675640 h 944880"/>
                  <a:gd name="T58" fmla="*/ 30480 w 797560"/>
                  <a:gd name="T59" fmla="*/ 721360 h 944880"/>
                  <a:gd name="T60" fmla="*/ 55880 w 797560"/>
                  <a:gd name="T61" fmla="*/ 762000 h 944880"/>
                  <a:gd name="T62" fmla="*/ 35560 w 797560"/>
                  <a:gd name="T63" fmla="*/ 812800 h 944880"/>
                  <a:gd name="T64" fmla="*/ 86360 w 797560"/>
                  <a:gd name="T65" fmla="*/ 848360 h 944880"/>
                  <a:gd name="T66" fmla="*/ 142240 w 797560"/>
                  <a:gd name="T67" fmla="*/ 909320 h 944880"/>
                  <a:gd name="T68" fmla="*/ 203200 w 797560"/>
                  <a:gd name="T69" fmla="*/ 944880 h 944880"/>
                  <a:gd name="T70" fmla="*/ 218440 w 797560"/>
                  <a:gd name="T71" fmla="*/ 889000 h 944880"/>
                  <a:gd name="T72" fmla="*/ 274320 w 797560"/>
                  <a:gd name="T73" fmla="*/ 848360 h 944880"/>
                  <a:gd name="T74" fmla="*/ 325120 w 797560"/>
                  <a:gd name="T75" fmla="*/ 853440 h 944880"/>
                  <a:gd name="T76" fmla="*/ 391160 w 797560"/>
                  <a:gd name="T77" fmla="*/ 873760 h 944880"/>
                  <a:gd name="T78" fmla="*/ 426720 w 797560"/>
                  <a:gd name="T79" fmla="*/ 833120 h 944880"/>
                  <a:gd name="T80" fmla="*/ 477520 w 797560"/>
                  <a:gd name="T81" fmla="*/ 828040 h 944880"/>
                  <a:gd name="T82" fmla="*/ 523240 w 797560"/>
                  <a:gd name="T83" fmla="*/ 807720 h 944880"/>
                  <a:gd name="T84" fmla="*/ 579120 w 797560"/>
                  <a:gd name="T85" fmla="*/ 828040 h 94488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797560" h="944880">
                    <a:moveTo>
                      <a:pt x="579120" y="828040"/>
                    </a:moveTo>
                    <a:lnTo>
                      <a:pt x="650240" y="787400"/>
                    </a:lnTo>
                    <a:lnTo>
                      <a:pt x="680720" y="822960"/>
                    </a:lnTo>
                    <a:lnTo>
                      <a:pt x="726440" y="736600"/>
                    </a:lnTo>
                    <a:lnTo>
                      <a:pt x="762000" y="619760"/>
                    </a:lnTo>
                    <a:lnTo>
                      <a:pt x="762000" y="487680"/>
                    </a:lnTo>
                    <a:lnTo>
                      <a:pt x="797560" y="416560"/>
                    </a:lnTo>
                    <a:lnTo>
                      <a:pt x="746760" y="320040"/>
                    </a:lnTo>
                    <a:lnTo>
                      <a:pt x="695960" y="233680"/>
                    </a:lnTo>
                    <a:lnTo>
                      <a:pt x="670560" y="116840"/>
                    </a:lnTo>
                    <a:lnTo>
                      <a:pt x="701040" y="81280"/>
                    </a:lnTo>
                    <a:lnTo>
                      <a:pt x="660400" y="0"/>
                    </a:lnTo>
                    <a:lnTo>
                      <a:pt x="589280" y="20320"/>
                    </a:lnTo>
                    <a:lnTo>
                      <a:pt x="553720" y="76200"/>
                    </a:lnTo>
                    <a:lnTo>
                      <a:pt x="472440" y="111760"/>
                    </a:lnTo>
                    <a:lnTo>
                      <a:pt x="447040" y="157480"/>
                    </a:lnTo>
                    <a:lnTo>
                      <a:pt x="360680" y="111760"/>
                    </a:lnTo>
                    <a:lnTo>
                      <a:pt x="309880" y="137160"/>
                    </a:lnTo>
                    <a:lnTo>
                      <a:pt x="320040" y="213360"/>
                    </a:lnTo>
                    <a:lnTo>
                      <a:pt x="228600" y="254000"/>
                    </a:lnTo>
                    <a:lnTo>
                      <a:pt x="147320" y="289560"/>
                    </a:lnTo>
                    <a:lnTo>
                      <a:pt x="152400" y="370840"/>
                    </a:lnTo>
                    <a:lnTo>
                      <a:pt x="116840" y="467360"/>
                    </a:lnTo>
                    <a:lnTo>
                      <a:pt x="111760" y="543560"/>
                    </a:lnTo>
                    <a:lnTo>
                      <a:pt x="76200" y="563880"/>
                    </a:lnTo>
                    <a:lnTo>
                      <a:pt x="0" y="548640"/>
                    </a:lnTo>
                    <a:lnTo>
                      <a:pt x="0" y="589280"/>
                    </a:lnTo>
                    <a:lnTo>
                      <a:pt x="5080" y="675640"/>
                    </a:lnTo>
                    <a:lnTo>
                      <a:pt x="30480" y="721360"/>
                    </a:lnTo>
                    <a:lnTo>
                      <a:pt x="55880" y="762000"/>
                    </a:lnTo>
                    <a:lnTo>
                      <a:pt x="35560" y="812800"/>
                    </a:lnTo>
                    <a:lnTo>
                      <a:pt x="86360" y="848360"/>
                    </a:lnTo>
                    <a:lnTo>
                      <a:pt x="142240" y="909320"/>
                    </a:lnTo>
                    <a:lnTo>
                      <a:pt x="203200" y="944880"/>
                    </a:lnTo>
                    <a:lnTo>
                      <a:pt x="218440" y="889000"/>
                    </a:lnTo>
                    <a:lnTo>
                      <a:pt x="274320" y="848360"/>
                    </a:lnTo>
                    <a:lnTo>
                      <a:pt x="325120" y="853440"/>
                    </a:lnTo>
                    <a:lnTo>
                      <a:pt x="391160" y="873760"/>
                    </a:lnTo>
                    <a:lnTo>
                      <a:pt x="426720" y="833120"/>
                    </a:lnTo>
                    <a:lnTo>
                      <a:pt x="477520" y="828040"/>
                    </a:lnTo>
                    <a:lnTo>
                      <a:pt x="523240" y="807720"/>
                    </a:lnTo>
                    <a:lnTo>
                      <a:pt x="579120" y="828040"/>
                    </a:lnTo>
                    <a:close/>
                  </a:path>
                </a:pathLst>
              </a:custGeom>
              <a:noFill/>
              <a:ln w="28575">
                <a:solidFill>
                  <a:srgbClr val="1F4D78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Полилиния 6"/>
              <p:cNvSpPr>
                <a:spLocks/>
              </p:cNvSpPr>
              <p:nvPr/>
            </p:nvSpPr>
            <p:spPr bwMode="auto">
              <a:xfrm>
                <a:off x="20256" y="17992"/>
                <a:ext cx="11735" cy="9804"/>
              </a:xfrm>
              <a:custGeom>
                <a:avLst/>
                <a:gdLst>
                  <a:gd name="T0" fmla="*/ 1173480 w 1173480"/>
                  <a:gd name="T1" fmla="*/ 294640 h 980440"/>
                  <a:gd name="T2" fmla="*/ 1168400 w 1173480"/>
                  <a:gd name="T3" fmla="*/ 411480 h 980440"/>
                  <a:gd name="T4" fmla="*/ 1127760 w 1173480"/>
                  <a:gd name="T5" fmla="*/ 523240 h 980440"/>
                  <a:gd name="T6" fmla="*/ 1061720 w 1173480"/>
                  <a:gd name="T7" fmla="*/ 558800 h 980440"/>
                  <a:gd name="T8" fmla="*/ 1041400 w 1173480"/>
                  <a:gd name="T9" fmla="*/ 543560 h 980440"/>
                  <a:gd name="T10" fmla="*/ 1031240 w 1173480"/>
                  <a:gd name="T11" fmla="*/ 635000 h 980440"/>
                  <a:gd name="T12" fmla="*/ 1031240 w 1173480"/>
                  <a:gd name="T13" fmla="*/ 736600 h 980440"/>
                  <a:gd name="T14" fmla="*/ 1056640 w 1173480"/>
                  <a:gd name="T15" fmla="*/ 787400 h 980440"/>
                  <a:gd name="T16" fmla="*/ 1026160 w 1173480"/>
                  <a:gd name="T17" fmla="*/ 787400 h 980440"/>
                  <a:gd name="T18" fmla="*/ 883920 w 1173480"/>
                  <a:gd name="T19" fmla="*/ 817880 h 980440"/>
                  <a:gd name="T20" fmla="*/ 828040 w 1173480"/>
                  <a:gd name="T21" fmla="*/ 822960 h 980440"/>
                  <a:gd name="T22" fmla="*/ 802640 w 1173480"/>
                  <a:gd name="T23" fmla="*/ 909320 h 980440"/>
                  <a:gd name="T24" fmla="*/ 802640 w 1173480"/>
                  <a:gd name="T25" fmla="*/ 949960 h 980440"/>
                  <a:gd name="T26" fmla="*/ 726440 w 1173480"/>
                  <a:gd name="T27" fmla="*/ 960120 h 980440"/>
                  <a:gd name="T28" fmla="*/ 685800 w 1173480"/>
                  <a:gd name="T29" fmla="*/ 975360 h 980440"/>
                  <a:gd name="T30" fmla="*/ 619760 w 1173480"/>
                  <a:gd name="T31" fmla="*/ 980440 h 980440"/>
                  <a:gd name="T32" fmla="*/ 584200 w 1173480"/>
                  <a:gd name="T33" fmla="*/ 939800 h 980440"/>
                  <a:gd name="T34" fmla="*/ 574040 w 1173480"/>
                  <a:gd name="T35" fmla="*/ 919480 h 980440"/>
                  <a:gd name="T36" fmla="*/ 523240 w 1173480"/>
                  <a:gd name="T37" fmla="*/ 878840 h 980440"/>
                  <a:gd name="T38" fmla="*/ 477520 w 1173480"/>
                  <a:gd name="T39" fmla="*/ 843280 h 980440"/>
                  <a:gd name="T40" fmla="*/ 441960 w 1173480"/>
                  <a:gd name="T41" fmla="*/ 828040 h 980440"/>
                  <a:gd name="T42" fmla="*/ 401320 w 1173480"/>
                  <a:gd name="T43" fmla="*/ 812800 h 980440"/>
                  <a:gd name="T44" fmla="*/ 386080 w 1173480"/>
                  <a:gd name="T45" fmla="*/ 802640 h 980440"/>
                  <a:gd name="T46" fmla="*/ 370840 w 1173480"/>
                  <a:gd name="T47" fmla="*/ 797560 h 980440"/>
                  <a:gd name="T48" fmla="*/ 360680 w 1173480"/>
                  <a:gd name="T49" fmla="*/ 792480 h 980440"/>
                  <a:gd name="T50" fmla="*/ 335280 w 1173480"/>
                  <a:gd name="T51" fmla="*/ 787400 h 980440"/>
                  <a:gd name="T52" fmla="*/ 274320 w 1173480"/>
                  <a:gd name="T53" fmla="*/ 792480 h 980440"/>
                  <a:gd name="T54" fmla="*/ 233680 w 1173480"/>
                  <a:gd name="T55" fmla="*/ 792480 h 980440"/>
                  <a:gd name="T56" fmla="*/ 157480 w 1173480"/>
                  <a:gd name="T57" fmla="*/ 746760 h 980440"/>
                  <a:gd name="T58" fmla="*/ 116840 w 1173480"/>
                  <a:gd name="T59" fmla="*/ 701040 h 980440"/>
                  <a:gd name="T60" fmla="*/ 127000 w 1173480"/>
                  <a:gd name="T61" fmla="*/ 629920 h 980440"/>
                  <a:gd name="T62" fmla="*/ 137160 w 1173480"/>
                  <a:gd name="T63" fmla="*/ 568960 h 980440"/>
                  <a:gd name="T64" fmla="*/ 121920 w 1173480"/>
                  <a:gd name="T65" fmla="*/ 502920 h 980440"/>
                  <a:gd name="T66" fmla="*/ 116840 w 1173480"/>
                  <a:gd name="T67" fmla="*/ 497840 h 980440"/>
                  <a:gd name="T68" fmla="*/ 111760 w 1173480"/>
                  <a:gd name="T69" fmla="*/ 487680 h 980440"/>
                  <a:gd name="T70" fmla="*/ 55880 w 1173480"/>
                  <a:gd name="T71" fmla="*/ 452120 h 980440"/>
                  <a:gd name="T72" fmla="*/ 35560 w 1173480"/>
                  <a:gd name="T73" fmla="*/ 441960 h 980440"/>
                  <a:gd name="T74" fmla="*/ 15240 w 1173480"/>
                  <a:gd name="T75" fmla="*/ 416560 h 980440"/>
                  <a:gd name="T76" fmla="*/ 0 w 1173480"/>
                  <a:gd name="T77" fmla="*/ 330200 h 980440"/>
                  <a:gd name="T78" fmla="*/ 0 w 1173480"/>
                  <a:gd name="T79" fmla="*/ 284480 h 980440"/>
                  <a:gd name="T80" fmla="*/ 35560 w 1173480"/>
                  <a:gd name="T81" fmla="*/ 233680 h 980440"/>
                  <a:gd name="T82" fmla="*/ 106680 w 1173480"/>
                  <a:gd name="T83" fmla="*/ 157480 h 980440"/>
                  <a:gd name="T84" fmla="*/ 111760 w 1173480"/>
                  <a:gd name="T85" fmla="*/ 111760 h 980440"/>
                  <a:gd name="T86" fmla="*/ 106680 w 1173480"/>
                  <a:gd name="T87" fmla="*/ 91440 h 980440"/>
                  <a:gd name="T88" fmla="*/ 106680 w 1173480"/>
                  <a:gd name="T89" fmla="*/ 91440 h 980440"/>
                  <a:gd name="T90" fmla="*/ 177800 w 1173480"/>
                  <a:gd name="T91" fmla="*/ 30480 h 980440"/>
                  <a:gd name="T92" fmla="*/ 274320 w 1173480"/>
                  <a:gd name="T93" fmla="*/ 0 h 980440"/>
                  <a:gd name="T94" fmla="*/ 355600 w 1173480"/>
                  <a:gd name="T95" fmla="*/ 50800 h 980440"/>
                  <a:gd name="T96" fmla="*/ 431800 w 1173480"/>
                  <a:gd name="T97" fmla="*/ 66040 h 980440"/>
                  <a:gd name="T98" fmla="*/ 492760 w 1173480"/>
                  <a:gd name="T99" fmla="*/ 45720 h 980440"/>
                  <a:gd name="T100" fmla="*/ 558800 w 1173480"/>
                  <a:gd name="T101" fmla="*/ 30480 h 980440"/>
                  <a:gd name="T102" fmla="*/ 635000 w 1173480"/>
                  <a:gd name="T103" fmla="*/ 30480 h 980440"/>
                  <a:gd name="T104" fmla="*/ 695960 w 1173480"/>
                  <a:gd name="T105" fmla="*/ 55880 h 980440"/>
                  <a:gd name="T106" fmla="*/ 787400 w 1173480"/>
                  <a:gd name="T107" fmla="*/ 111760 h 980440"/>
                  <a:gd name="T108" fmla="*/ 868680 w 1173480"/>
                  <a:gd name="T109" fmla="*/ 111760 h 980440"/>
                  <a:gd name="T110" fmla="*/ 934720 w 1173480"/>
                  <a:gd name="T111" fmla="*/ 66040 h 980440"/>
                  <a:gd name="T112" fmla="*/ 985520 w 1173480"/>
                  <a:gd name="T113" fmla="*/ 60960 h 980440"/>
                  <a:gd name="T114" fmla="*/ 1056640 w 1173480"/>
                  <a:gd name="T115" fmla="*/ 86360 h 980440"/>
                  <a:gd name="T116" fmla="*/ 1056640 w 1173480"/>
                  <a:gd name="T117" fmla="*/ 86360 h 980440"/>
                  <a:gd name="T118" fmla="*/ 1112520 w 1173480"/>
                  <a:gd name="T119" fmla="*/ 111760 h 980440"/>
                  <a:gd name="T120" fmla="*/ 1153160 w 1173480"/>
                  <a:gd name="T121" fmla="*/ 167640 h 980440"/>
                  <a:gd name="T122" fmla="*/ 1173480 w 1173480"/>
                  <a:gd name="T123" fmla="*/ 198120 h 980440"/>
                  <a:gd name="T124" fmla="*/ 1173480 w 1173480"/>
                  <a:gd name="T125" fmla="*/ 294640 h 98044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1173480" h="980440">
                    <a:moveTo>
                      <a:pt x="1173480" y="294640"/>
                    </a:moveTo>
                    <a:lnTo>
                      <a:pt x="1168400" y="411480"/>
                    </a:lnTo>
                    <a:lnTo>
                      <a:pt x="1127760" y="523240"/>
                    </a:lnTo>
                    <a:lnTo>
                      <a:pt x="1061720" y="558800"/>
                    </a:lnTo>
                    <a:lnTo>
                      <a:pt x="1041400" y="543560"/>
                    </a:lnTo>
                    <a:lnTo>
                      <a:pt x="1031240" y="635000"/>
                    </a:lnTo>
                    <a:lnTo>
                      <a:pt x="1031240" y="736600"/>
                    </a:lnTo>
                    <a:lnTo>
                      <a:pt x="1056640" y="787400"/>
                    </a:lnTo>
                    <a:lnTo>
                      <a:pt x="1026160" y="787400"/>
                    </a:lnTo>
                    <a:lnTo>
                      <a:pt x="883920" y="817880"/>
                    </a:lnTo>
                    <a:lnTo>
                      <a:pt x="828040" y="822960"/>
                    </a:lnTo>
                    <a:lnTo>
                      <a:pt x="802640" y="909320"/>
                    </a:lnTo>
                    <a:lnTo>
                      <a:pt x="802640" y="949960"/>
                    </a:lnTo>
                    <a:lnTo>
                      <a:pt x="726440" y="960120"/>
                    </a:lnTo>
                    <a:lnTo>
                      <a:pt x="685800" y="975360"/>
                    </a:lnTo>
                    <a:lnTo>
                      <a:pt x="619760" y="980440"/>
                    </a:lnTo>
                    <a:cubicBezTo>
                      <a:pt x="607907" y="966893"/>
                      <a:pt x="595000" y="954200"/>
                      <a:pt x="584200" y="939800"/>
                    </a:cubicBezTo>
                    <a:cubicBezTo>
                      <a:pt x="579656" y="933742"/>
                      <a:pt x="574040" y="919480"/>
                      <a:pt x="574040" y="919480"/>
                    </a:cubicBezTo>
                    <a:lnTo>
                      <a:pt x="523240" y="878840"/>
                    </a:lnTo>
                    <a:cubicBezTo>
                      <a:pt x="483783" y="850656"/>
                      <a:pt x="497980" y="863740"/>
                      <a:pt x="477520" y="843280"/>
                    </a:cubicBezTo>
                    <a:lnTo>
                      <a:pt x="441960" y="828040"/>
                    </a:lnTo>
                    <a:cubicBezTo>
                      <a:pt x="428413" y="822960"/>
                      <a:pt x="414491" y="818787"/>
                      <a:pt x="401320" y="812800"/>
                    </a:cubicBezTo>
                    <a:cubicBezTo>
                      <a:pt x="395762" y="810274"/>
                      <a:pt x="391541" y="805370"/>
                      <a:pt x="386080" y="802640"/>
                    </a:cubicBezTo>
                    <a:cubicBezTo>
                      <a:pt x="381291" y="800245"/>
                      <a:pt x="375812" y="799549"/>
                      <a:pt x="370840" y="797560"/>
                    </a:cubicBezTo>
                    <a:cubicBezTo>
                      <a:pt x="367324" y="796154"/>
                      <a:pt x="364067" y="794173"/>
                      <a:pt x="360680" y="792480"/>
                    </a:cubicBezTo>
                    <a:lnTo>
                      <a:pt x="335280" y="787400"/>
                    </a:lnTo>
                    <a:cubicBezTo>
                      <a:pt x="284511" y="793041"/>
                      <a:pt x="304894" y="792480"/>
                      <a:pt x="274320" y="792480"/>
                    </a:cubicBezTo>
                    <a:lnTo>
                      <a:pt x="233680" y="792480"/>
                    </a:lnTo>
                    <a:lnTo>
                      <a:pt x="157480" y="746760"/>
                    </a:lnTo>
                    <a:lnTo>
                      <a:pt x="116840" y="701040"/>
                    </a:lnTo>
                    <a:cubicBezTo>
                      <a:pt x="127909" y="640162"/>
                      <a:pt x="127000" y="664092"/>
                      <a:pt x="127000" y="629920"/>
                    </a:cubicBezTo>
                    <a:lnTo>
                      <a:pt x="137160" y="568960"/>
                    </a:lnTo>
                    <a:cubicBezTo>
                      <a:pt x="132523" y="522591"/>
                      <a:pt x="141143" y="528550"/>
                      <a:pt x="121920" y="502920"/>
                    </a:cubicBezTo>
                    <a:cubicBezTo>
                      <a:pt x="120483" y="501004"/>
                      <a:pt x="118533" y="499533"/>
                      <a:pt x="116840" y="497840"/>
                    </a:cubicBezTo>
                    <a:lnTo>
                      <a:pt x="111760" y="487680"/>
                    </a:lnTo>
                    <a:cubicBezTo>
                      <a:pt x="93133" y="475827"/>
                      <a:pt x="75627" y="461994"/>
                      <a:pt x="55880" y="452120"/>
                    </a:cubicBezTo>
                    <a:lnTo>
                      <a:pt x="35560" y="441960"/>
                    </a:lnTo>
                    <a:lnTo>
                      <a:pt x="15240" y="416560"/>
                    </a:lnTo>
                    <a:lnTo>
                      <a:pt x="0" y="330200"/>
                    </a:lnTo>
                    <a:lnTo>
                      <a:pt x="0" y="284480"/>
                    </a:lnTo>
                    <a:lnTo>
                      <a:pt x="35560" y="233680"/>
                    </a:lnTo>
                    <a:lnTo>
                      <a:pt x="106680" y="157480"/>
                    </a:lnTo>
                    <a:cubicBezTo>
                      <a:pt x="108373" y="142240"/>
                      <a:pt x="111760" y="127094"/>
                      <a:pt x="111760" y="111760"/>
                    </a:cubicBezTo>
                    <a:cubicBezTo>
                      <a:pt x="111760" y="104778"/>
                      <a:pt x="106680" y="91440"/>
                      <a:pt x="106680" y="91440"/>
                    </a:cubicBezTo>
                    <a:lnTo>
                      <a:pt x="106680" y="91440"/>
                    </a:lnTo>
                    <a:lnTo>
                      <a:pt x="177800" y="30480"/>
                    </a:lnTo>
                    <a:lnTo>
                      <a:pt x="274320" y="0"/>
                    </a:lnTo>
                    <a:lnTo>
                      <a:pt x="355600" y="50800"/>
                    </a:lnTo>
                    <a:lnTo>
                      <a:pt x="431800" y="66040"/>
                    </a:lnTo>
                    <a:lnTo>
                      <a:pt x="492760" y="45720"/>
                    </a:lnTo>
                    <a:lnTo>
                      <a:pt x="558800" y="30480"/>
                    </a:lnTo>
                    <a:lnTo>
                      <a:pt x="635000" y="30480"/>
                    </a:lnTo>
                    <a:lnTo>
                      <a:pt x="695960" y="55880"/>
                    </a:lnTo>
                    <a:lnTo>
                      <a:pt x="787400" y="111760"/>
                    </a:lnTo>
                    <a:lnTo>
                      <a:pt x="868680" y="111760"/>
                    </a:lnTo>
                    <a:lnTo>
                      <a:pt x="934720" y="66040"/>
                    </a:lnTo>
                    <a:lnTo>
                      <a:pt x="985520" y="60960"/>
                    </a:lnTo>
                    <a:cubicBezTo>
                      <a:pt x="1030725" y="93250"/>
                      <a:pt x="1006513" y="86360"/>
                      <a:pt x="1056640" y="86360"/>
                    </a:cubicBezTo>
                    <a:lnTo>
                      <a:pt x="1056640" y="86360"/>
                    </a:lnTo>
                    <a:lnTo>
                      <a:pt x="1112520" y="111760"/>
                    </a:lnTo>
                    <a:cubicBezTo>
                      <a:pt x="1149453" y="164522"/>
                      <a:pt x="1133464" y="147944"/>
                      <a:pt x="1153160" y="167640"/>
                    </a:cubicBezTo>
                    <a:lnTo>
                      <a:pt x="1173480" y="198120"/>
                    </a:lnTo>
                    <a:lnTo>
                      <a:pt x="1173480" y="294640"/>
                    </a:lnTo>
                    <a:close/>
                  </a:path>
                </a:pathLst>
              </a:custGeom>
              <a:noFill/>
              <a:ln w="2857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Полилиния 7"/>
              <p:cNvSpPr>
                <a:spLocks/>
              </p:cNvSpPr>
              <p:nvPr/>
            </p:nvSpPr>
            <p:spPr bwMode="auto">
              <a:xfrm>
                <a:off x="10248" y="17433"/>
                <a:ext cx="10878" cy="10008"/>
              </a:xfrm>
              <a:custGeom>
                <a:avLst/>
                <a:gdLst>
                  <a:gd name="T0" fmla="*/ 1076960 w 1087772"/>
                  <a:gd name="T1" fmla="*/ 152400 h 1000760"/>
                  <a:gd name="T2" fmla="*/ 1061720 w 1087772"/>
                  <a:gd name="T3" fmla="*/ 91440 h 1000760"/>
                  <a:gd name="T4" fmla="*/ 970280 w 1087772"/>
                  <a:gd name="T5" fmla="*/ 91440 h 1000760"/>
                  <a:gd name="T6" fmla="*/ 949960 w 1087772"/>
                  <a:gd name="T7" fmla="*/ 55880 h 1000760"/>
                  <a:gd name="T8" fmla="*/ 919480 w 1087772"/>
                  <a:gd name="T9" fmla="*/ 15240 h 1000760"/>
                  <a:gd name="T10" fmla="*/ 812800 w 1087772"/>
                  <a:gd name="T11" fmla="*/ 30480 h 1000760"/>
                  <a:gd name="T12" fmla="*/ 762000 w 1087772"/>
                  <a:gd name="T13" fmla="*/ 0 h 1000760"/>
                  <a:gd name="T14" fmla="*/ 645160 w 1087772"/>
                  <a:gd name="T15" fmla="*/ 5080 h 1000760"/>
                  <a:gd name="T16" fmla="*/ 604520 w 1087772"/>
                  <a:gd name="T17" fmla="*/ 25400 h 1000760"/>
                  <a:gd name="T18" fmla="*/ 533400 w 1087772"/>
                  <a:gd name="T19" fmla="*/ 15240 h 1000760"/>
                  <a:gd name="T20" fmla="*/ 441960 w 1087772"/>
                  <a:gd name="T21" fmla="*/ 76200 h 1000760"/>
                  <a:gd name="T22" fmla="*/ 401320 w 1087772"/>
                  <a:gd name="T23" fmla="*/ 91440 h 1000760"/>
                  <a:gd name="T24" fmla="*/ 355600 w 1087772"/>
                  <a:gd name="T25" fmla="*/ 106680 h 1000760"/>
                  <a:gd name="T26" fmla="*/ 314960 w 1087772"/>
                  <a:gd name="T27" fmla="*/ 101600 h 1000760"/>
                  <a:gd name="T28" fmla="*/ 269240 w 1087772"/>
                  <a:gd name="T29" fmla="*/ 81280 h 1000760"/>
                  <a:gd name="T30" fmla="*/ 213360 w 1087772"/>
                  <a:gd name="T31" fmla="*/ 132080 h 1000760"/>
                  <a:gd name="T32" fmla="*/ 182880 w 1087772"/>
                  <a:gd name="T33" fmla="*/ 182880 h 1000760"/>
                  <a:gd name="T34" fmla="*/ 182880 w 1087772"/>
                  <a:gd name="T35" fmla="*/ 187960 h 1000760"/>
                  <a:gd name="T36" fmla="*/ 177800 w 1087772"/>
                  <a:gd name="T37" fmla="*/ 203200 h 1000760"/>
                  <a:gd name="T38" fmla="*/ 152400 w 1087772"/>
                  <a:gd name="T39" fmla="*/ 269240 h 1000760"/>
                  <a:gd name="T40" fmla="*/ 91440 w 1087772"/>
                  <a:gd name="T41" fmla="*/ 304800 h 1000760"/>
                  <a:gd name="T42" fmla="*/ 66040 w 1087772"/>
                  <a:gd name="T43" fmla="*/ 320040 h 1000760"/>
                  <a:gd name="T44" fmla="*/ 45720 w 1087772"/>
                  <a:gd name="T45" fmla="*/ 391160 h 1000760"/>
                  <a:gd name="T46" fmla="*/ 20320 w 1087772"/>
                  <a:gd name="T47" fmla="*/ 421640 h 1000760"/>
                  <a:gd name="T48" fmla="*/ 20320 w 1087772"/>
                  <a:gd name="T49" fmla="*/ 421640 h 1000760"/>
                  <a:gd name="T50" fmla="*/ 0 w 1087772"/>
                  <a:gd name="T51" fmla="*/ 513080 h 1000760"/>
                  <a:gd name="T52" fmla="*/ 25400 w 1087772"/>
                  <a:gd name="T53" fmla="*/ 538480 h 1000760"/>
                  <a:gd name="T54" fmla="*/ 50800 w 1087772"/>
                  <a:gd name="T55" fmla="*/ 579120 h 1000760"/>
                  <a:gd name="T56" fmla="*/ 66040 w 1087772"/>
                  <a:gd name="T57" fmla="*/ 614680 h 1000760"/>
                  <a:gd name="T58" fmla="*/ 60960 w 1087772"/>
                  <a:gd name="T59" fmla="*/ 680720 h 1000760"/>
                  <a:gd name="T60" fmla="*/ 60960 w 1087772"/>
                  <a:gd name="T61" fmla="*/ 716280 h 1000760"/>
                  <a:gd name="T62" fmla="*/ 76200 w 1087772"/>
                  <a:gd name="T63" fmla="*/ 772160 h 1000760"/>
                  <a:gd name="T64" fmla="*/ 121920 w 1087772"/>
                  <a:gd name="T65" fmla="*/ 843280 h 1000760"/>
                  <a:gd name="T66" fmla="*/ 142240 w 1087772"/>
                  <a:gd name="T67" fmla="*/ 899160 h 1000760"/>
                  <a:gd name="T68" fmla="*/ 177800 w 1087772"/>
                  <a:gd name="T69" fmla="*/ 980440 h 1000760"/>
                  <a:gd name="T70" fmla="*/ 203200 w 1087772"/>
                  <a:gd name="T71" fmla="*/ 1000760 h 1000760"/>
                  <a:gd name="T72" fmla="*/ 259080 w 1087772"/>
                  <a:gd name="T73" fmla="*/ 985520 h 1000760"/>
                  <a:gd name="T74" fmla="*/ 320040 w 1087772"/>
                  <a:gd name="T75" fmla="*/ 919480 h 1000760"/>
                  <a:gd name="T76" fmla="*/ 365760 w 1087772"/>
                  <a:gd name="T77" fmla="*/ 909320 h 1000760"/>
                  <a:gd name="T78" fmla="*/ 436880 w 1087772"/>
                  <a:gd name="T79" fmla="*/ 909320 h 1000760"/>
                  <a:gd name="T80" fmla="*/ 508000 w 1087772"/>
                  <a:gd name="T81" fmla="*/ 833120 h 1000760"/>
                  <a:gd name="T82" fmla="*/ 558800 w 1087772"/>
                  <a:gd name="T83" fmla="*/ 797560 h 1000760"/>
                  <a:gd name="T84" fmla="*/ 558800 w 1087772"/>
                  <a:gd name="T85" fmla="*/ 792480 h 1000760"/>
                  <a:gd name="T86" fmla="*/ 584200 w 1087772"/>
                  <a:gd name="T87" fmla="*/ 782320 h 1000760"/>
                  <a:gd name="T88" fmla="*/ 624840 w 1087772"/>
                  <a:gd name="T89" fmla="*/ 802640 h 1000760"/>
                  <a:gd name="T90" fmla="*/ 635000 w 1087772"/>
                  <a:gd name="T91" fmla="*/ 787400 h 1000760"/>
                  <a:gd name="T92" fmla="*/ 650240 w 1087772"/>
                  <a:gd name="T93" fmla="*/ 777240 h 1000760"/>
                  <a:gd name="T94" fmla="*/ 695960 w 1087772"/>
                  <a:gd name="T95" fmla="*/ 726440 h 1000760"/>
                  <a:gd name="T96" fmla="*/ 721360 w 1087772"/>
                  <a:gd name="T97" fmla="*/ 665480 h 1000760"/>
                  <a:gd name="T98" fmla="*/ 767080 w 1087772"/>
                  <a:gd name="T99" fmla="*/ 563880 h 1000760"/>
                  <a:gd name="T100" fmla="*/ 812800 w 1087772"/>
                  <a:gd name="T101" fmla="*/ 538480 h 1000760"/>
                  <a:gd name="T102" fmla="*/ 828040 w 1087772"/>
                  <a:gd name="T103" fmla="*/ 528320 h 1000760"/>
                  <a:gd name="T104" fmla="*/ 858520 w 1087772"/>
                  <a:gd name="T105" fmla="*/ 497840 h 1000760"/>
                  <a:gd name="T106" fmla="*/ 894080 w 1087772"/>
                  <a:gd name="T107" fmla="*/ 462280 h 1000760"/>
                  <a:gd name="T108" fmla="*/ 939800 w 1087772"/>
                  <a:gd name="T109" fmla="*/ 416560 h 1000760"/>
                  <a:gd name="T110" fmla="*/ 985520 w 1087772"/>
                  <a:gd name="T111" fmla="*/ 375920 h 1000760"/>
                  <a:gd name="T112" fmla="*/ 1051560 w 1087772"/>
                  <a:gd name="T113" fmla="*/ 289560 h 1000760"/>
                  <a:gd name="T114" fmla="*/ 1087120 w 1087772"/>
                  <a:gd name="T115" fmla="*/ 228600 h 1000760"/>
                  <a:gd name="T116" fmla="*/ 1087120 w 1087772"/>
                  <a:gd name="T117" fmla="*/ 208280 h 1000760"/>
                  <a:gd name="T118" fmla="*/ 1076960 w 1087772"/>
                  <a:gd name="T119" fmla="*/ 152400 h 1000760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0" t="0" r="r" b="b"/>
                <a:pathLst>
                  <a:path w="1087772" h="1000760">
                    <a:moveTo>
                      <a:pt x="1076960" y="152400"/>
                    </a:moveTo>
                    <a:lnTo>
                      <a:pt x="1061720" y="91440"/>
                    </a:lnTo>
                    <a:lnTo>
                      <a:pt x="970280" y="91440"/>
                    </a:lnTo>
                    <a:lnTo>
                      <a:pt x="949960" y="55880"/>
                    </a:lnTo>
                    <a:lnTo>
                      <a:pt x="919480" y="15240"/>
                    </a:lnTo>
                    <a:lnTo>
                      <a:pt x="812800" y="30480"/>
                    </a:lnTo>
                    <a:lnTo>
                      <a:pt x="762000" y="0"/>
                    </a:lnTo>
                    <a:lnTo>
                      <a:pt x="645160" y="5080"/>
                    </a:lnTo>
                    <a:lnTo>
                      <a:pt x="604520" y="25400"/>
                    </a:lnTo>
                    <a:lnTo>
                      <a:pt x="533400" y="15240"/>
                    </a:lnTo>
                    <a:lnTo>
                      <a:pt x="441960" y="76200"/>
                    </a:lnTo>
                    <a:lnTo>
                      <a:pt x="401320" y="91440"/>
                    </a:lnTo>
                    <a:lnTo>
                      <a:pt x="355600" y="106680"/>
                    </a:lnTo>
                    <a:lnTo>
                      <a:pt x="314960" y="101600"/>
                    </a:lnTo>
                    <a:lnTo>
                      <a:pt x="269240" y="81280"/>
                    </a:lnTo>
                    <a:lnTo>
                      <a:pt x="213360" y="132080"/>
                    </a:lnTo>
                    <a:cubicBezTo>
                      <a:pt x="194982" y="157809"/>
                      <a:pt x="188841" y="159037"/>
                      <a:pt x="182880" y="182880"/>
                    </a:cubicBezTo>
                    <a:cubicBezTo>
                      <a:pt x="182469" y="184523"/>
                      <a:pt x="182880" y="186267"/>
                      <a:pt x="182880" y="187960"/>
                    </a:cubicBezTo>
                    <a:lnTo>
                      <a:pt x="177800" y="203200"/>
                    </a:lnTo>
                    <a:lnTo>
                      <a:pt x="152400" y="269240"/>
                    </a:lnTo>
                    <a:cubicBezTo>
                      <a:pt x="110853" y="310787"/>
                      <a:pt x="133603" y="304800"/>
                      <a:pt x="91440" y="304800"/>
                    </a:cubicBezTo>
                    <a:lnTo>
                      <a:pt x="66040" y="320040"/>
                    </a:lnTo>
                    <a:lnTo>
                      <a:pt x="45720" y="391160"/>
                    </a:lnTo>
                    <a:lnTo>
                      <a:pt x="20320" y="421640"/>
                    </a:lnTo>
                    <a:lnTo>
                      <a:pt x="0" y="513080"/>
                    </a:lnTo>
                    <a:lnTo>
                      <a:pt x="25400" y="538480"/>
                    </a:lnTo>
                    <a:lnTo>
                      <a:pt x="50800" y="579120"/>
                    </a:lnTo>
                    <a:lnTo>
                      <a:pt x="66040" y="614680"/>
                    </a:lnTo>
                    <a:lnTo>
                      <a:pt x="60960" y="680720"/>
                    </a:lnTo>
                    <a:lnTo>
                      <a:pt x="60960" y="716280"/>
                    </a:lnTo>
                    <a:lnTo>
                      <a:pt x="76200" y="772160"/>
                    </a:lnTo>
                    <a:lnTo>
                      <a:pt x="121920" y="843280"/>
                    </a:lnTo>
                    <a:lnTo>
                      <a:pt x="142240" y="899160"/>
                    </a:lnTo>
                    <a:lnTo>
                      <a:pt x="177800" y="980440"/>
                    </a:lnTo>
                    <a:lnTo>
                      <a:pt x="203200" y="1000760"/>
                    </a:lnTo>
                    <a:lnTo>
                      <a:pt x="259080" y="985520"/>
                    </a:lnTo>
                    <a:lnTo>
                      <a:pt x="320040" y="919480"/>
                    </a:lnTo>
                    <a:lnTo>
                      <a:pt x="365760" y="909320"/>
                    </a:lnTo>
                    <a:lnTo>
                      <a:pt x="436880" y="909320"/>
                    </a:lnTo>
                    <a:lnTo>
                      <a:pt x="508000" y="833120"/>
                    </a:lnTo>
                    <a:cubicBezTo>
                      <a:pt x="538753" y="817744"/>
                      <a:pt x="546426" y="822308"/>
                      <a:pt x="558800" y="797560"/>
                    </a:cubicBezTo>
                    <a:cubicBezTo>
                      <a:pt x="559557" y="796045"/>
                      <a:pt x="558800" y="794173"/>
                      <a:pt x="558800" y="792480"/>
                    </a:cubicBezTo>
                    <a:lnTo>
                      <a:pt x="584200" y="782320"/>
                    </a:lnTo>
                    <a:cubicBezTo>
                      <a:pt x="597747" y="789093"/>
                      <a:pt x="609770" y="801133"/>
                      <a:pt x="624840" y="802640"/>
                    </a:cubicBezTo>
                    <a:cubicBezTo>
                      <a:pt x="630915" y="803248"/>
                      <a:pt x="635000" y="787400"/>
                      <a:pt x="635000" y="787400"/>
                    </a:cubicBezTo>
                    <a:lnTo>
                      <a:pt x="650240" y="777240"/>
                    </a:lnTo>
                    <a:cubicBezTo>
                      <a:pt x="688954" y="732996"/>
                      <a:pt x="673072" y="749328"/>
                      <a:pt x="695960" y="726440"/>
                    </a:cubicBezTo>
                    <a:lnTo>
                      <a:pt x="721360" y="665480"/>
                    </a:lnTo>
                    <a:lnTo>
                      <a:pt x="767080" y="563880"/>
                    </a:lnTo>
                    <a:cubicBezTo>
                      <a:pt x="782320" y="555413"/>
                      <a:pt x="797741" y="547264"/>
                      <a:pt x="812800" y="538480"/>
                    </a:cubicBezTo>
                    <a:cubicBezTo>
                      <a:pt x="818074" y="535404"/>
                      <a:pt x="823404" y="532293"/>
                      <a:pt x="828040" y="528320"/>
                    </a:cubicBezTo>
                    <a:lnTo>
                      <a:pt x="858520" y="497840"/>
                    </a:lnTo>
                    <a:lnTo>
                      <a:pt x="894080" y="462280"/>
                    </a:lnTo>
                    <a:lnTo>
                      <a:pt x="939800" y="416560"/>
                    </a:lnTo>
                    <a:lnTo>
                      <a:pt x="985520" y="375920"/>
                    </a:lnTo>
                    <a:lnTo>
                      <a:pt x="1051560" y="289560"/>
                    </a:lnTo>
                    <a:cubicBezTo>
                      <a:pt x="1066214" y="269044"/>
                      <a:pt x="1081595" y="253462"/>
                      <a:pt x="1087120" y="228600"/>
                    </a:cubicBezTo>
                    <a:cubicBezTo>
                      <a:pt x="1088589" y="221988"/>
                      <a:pt x="1087120" y="215053"/>
                      <a:pt x="1087120" y="208280"/>
                    </a:cubicBezTo>
                    <a:lnTo>
                      <a:pt x="1076960" y="152400"/>
                    </a:lnTo>
                    <a:close/>
                  </a:path>
                </a:pathLst>
              </a:custGeom>
              <a:noFill/>
              <a:ln w="28575">
                <a:solidFill>
                  <a:srgbClr val="57D40A"/>
                </a:solidFill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Полилиния 8"/>
              <p:cNvSpPr>
                <a:spLocks/>
              </p:cNvSpPr>
              <p:nvPr/>
            </p:nvSpPr>
            <p:spPr bwMode="auto">
              <a:xfrm>
                <a:off x="37477" y="15503"/>
                <a:ext cx="7315" cy="7823"/>
              </a:xfrm>
              <a:custGeom>
                <a:avLst/>
                <a:gdLst>
                  <a:gd name="T0" fmla="*/ 25400 w 731520"/>
                  <a:gd name="T1" fmla="*/ 289560 h 782320"/>
                  <a:gd name="T2" fmla="*/ 66040 w 731520"/>
                  <a:gd name="T3" fmla="*/ 147320 h 782320"/>
                  <a:gd name="T4" fmla="*/ 71120 w 731520"/>
                  <a:gd name="T5" fmla="*/ 86360 h 782320"/>
                  <a:gd name="T6" fmla="*/ 111760 w 731520"/>
                  <a:gd name="T7" fmla="*/ 60960 h 782320"/>
                  <a:gd name="T8" fmla="*/ 177800 w 731520"/>
                  <a:gd name="T9" fmla="*/ 0 h 782320"/>
                  <a:gd name="T10" fmla="*/ 254000 w 731520"/>
                  <a:gd name="T11" fmla="*/ 15240 h 782320"/>
                  <a:gd name="T12" fmla="*/ 284480 w 731520"/>
                  <a:gd name="T13" fmla="*/ 25400 h 782320"/>
                  <a:gd name="T14" fmla="*/ 294640 w 731520"/>
                  <a:gd name="T15" fmla="*/ 91440 h 782320"/>
                  <a:gd name="T16" fmla="*/ 309880 w 731520"/>
                  <a:gd name="T17" fmla="*/ 157480 h 782320"/>
                  <a:gd name="T18" fmla="*/ 284480 w 731520"/>
                  <a:gd name="T19" fmla="*/ 248920 h 782320"/>
                  <a:gd name="T20" fmla="*/ 365760 w 731520"/>
                  <a:gd name="T21" fmla="*/ 284480 h 782320"/>
                  <a:gd name="T22" fmla="*/ 411480 w 731520"/>
                  <a:gd name="T23" fmla="*/ 289560 h 782320"/>
                  <a:gd name="T24" fmla="*/ 472440 w 731520"/>
                  <a:gd name="T25" fmla="*/ 309880 h 782320"/>
                  <a:gd name="T26" fmla="*/ 538480 w 731520"/>
                  <a:gd name="T27" fmla="*/ 335280 h 782320"/>
                  <a:gd name="T28" fmla="*/ 574040 w 731520"/>
                  <a:gd name="T29" fmla="*/ 370840 h 782320"/>
                  <a:gd name="T30" fmla="*/ 584200 w 731520"/>
                  <a:gd name="T31" fmla="*/ 406400 h 782320"/>
                  <a:gd name="T32" fmla="*/ 599440 w 731520"/>
                  <a:gd name="T33" fmla="*/ 457200 h 782320"/>
                  <a:gd name="T34" fmla="*/ 604520 w 731520"/>
                  <a:gd name="T35" fmla="*/ 492760 h 782320"/>
                  <a:gd name="T36" fmla="*/ 660400 w 731520"/>
                  <a:gd name="T37" fmla="*/ 538480 h 782320"/>
                  <a:gd name="T38" fmla="*/ 711200 w 731520"/>
                  <a:gd name="T39" fmla="*/ 579120 h 782320"/>
                  <a:gd name="T40" fmla="*/ 731520 w 731520"/>
                  <a:gd name="T41" fmla="*/ 619760 h 782320"/>
                  <a:gd name="T42" fmla="*/ 711200 w 731520"/>
                  <a:gd name="T43" fmla="*/ 670560 h 782320"/>
                  <a:gd name="T44" fmla="*/ 685800 w 731520"/>
                  <a:gd name="T45" fmla="*/ 706120 h 782320"/>
                  <a:gd name="T46" fmla="*/ 685800 w 731520"/>
                  <a:gd name="T47" fmla="*/ 706120 h 782320"/>
                  <a:gd name="T48" fmla="*/ 609600 w 731520"/>
                  <a:gd name="T49" fmla="*/ 706120 h 782320"/>
                  <a:gd name="T50" fmla="*/ 553720 w 731520"/>
                  <a:gd name="T51" fmla="*/ 721360 h 782320"/>
                  <a:gd name="T52" fmla="*/ 502920 w 731520"/>
                  <a:gd name="T53" fmla="*/ 762000 h 782320"/>
                  <a:gd name="T54" fmla="*/ 482600 w 731520"/>
                  <a:gd name="T55" fmla="*/ 782320 h 782320"/>
                  <a:gd name="T56" fmla="*/ 436880 w 731520"/>
                  <a:gd name="T57" fmla="*/ 777240 h 782320"/>
                  <a:gd name="T58" fmla="*/ 335280 w 731520"/>
                  <a:gd name="T59" fmla="*/ 736600 h 782320"/>
                  <a:gd name="T60" fmla="*/ 264160 w 731520"/>
                  <a:gd name="T61" fmla="*/ 736600 h 782320"/>
                  <a:gd name="T62" fmla="*/ 193040 w 731520"/>
                  <a:gd name="T63" fmla="*/ 746760 h 782320"/>
                  <a:gd name="T64" fmla="*/ 142240 w 731520"/>
                  <a:gd name="T65" fmla="*/ 736600 h 782320"/>
                  <a:gd name="T66" fmla="*/ 101600 w 731520"/>
                  <a:gd name="T67" fmla="*/ 731520 h 782320"/>
                  <a:gd name="T68" fmla="*/ 66040 w 731520"/>
                  <a:gd name="T69" fmla="*/ 675640 h 782320"/>
                  <a:gd name="T70" fmla="*/ 91440 w 731520"/>
                  <a:gd name="T71" fmla="*/ 629920 h 782320"/>
                  <a:gd name="T72" fmla="*/ 91440 w 731520"/>
                  <a:gd name="T73" fmla="*/ 624840 h 782320"/>
                  <a:gd name="T74" fmla="*/ 10160 w 731520"/>
                  <a:gd name="T75" fmla="*/ 528320 h 782320"/>
                  <a:gd name="T76" fmla="*/ 10160 w 731520"/>
                  <a:gd name="T77" fmla="*/ 457200 h 782320"/>
                  <a:gd name="T78" fmla="*/ 0 w 731520"/>
                  <a:gd name="T79" fmla="*/ 381000 h 782320"/>
                  <a:gd name="T80" fmla="*/ 0 w 731520"/>
                  <a:gd name="T81" fmla="*/ 355600 h 782320"/>
                  <a:gd name="T82" fmla="*/ 5080 w 731520"/>
                  <a:gd name="T83" fmla="*/ 259080 h 782320"/>
                  <a:gd name="T84" fmla="*/ 25400 w 731520"/>
                  <a:gd name="T85" fmla="*/ 289560 h 78232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731520" h="782320">
                    <a:moveTo>
                      <a:pt x="25400" y="289560"/>
                    </a:moveTo>
                    <a:lnTo>
                      <a:pt x="66040" y="147320"/>
                    </a:lnTo>
                    <a:lnTo>
                      <a:pt x="71120" y="86360"/>
                    </a:lnTo>
                    <a:lnTo>
                      <a:pt x="111760" y="60960"/>
                    </a:lnTo>
                    <a:lnTo>
                      <a:pt x="177800" y="0"/>
                    </a:lnTo>
                    <a:lnTo>
                      <a:pt x="254000" y="15240"/>
                    </a:lnTo>
                    <a:lnTo>
                      <a:pt x="284480" y="25400"/>
                    </a:lnTo>
                    <a:lnTo>
                      <a:pt x="294640" y="91440"/>
                    </a:lnTo>
                    <a:lnTo>
                      <a:pt x="309880" y="157480"/>
                    </a:lnTo>
                    <a:lnTo>
                      <a:pt x="284480" y="248920"/>
                    </a:lnTo>
                    <a:lnTo>
                      <a:pt x="365760" y="284480"/>
                    </a:lnTo>
                    <a:lnTo>
                      <a:pt x="411480" y="289560"/>
                    </a:lnTo>
                    <a:cubicBezTo>
                      <a:pt x="458178" y="312909"/>
                      <a:pt x="436974" y="309880"/>
                      <a:pt x="472440" y="309880"/>
                    </a:cubicBezTo>
                    <a:lnTo>
                      <a:pt x="538480" y="335280"/>
                    </a:lnTo>
                    <a:lnTo>
                      <a:pt x="574040" y="370840"/>
                    </a:lnTo>
                    <a:lnTo>
                      <a:pt x="584200" y="406400"/>
                    </a:lnTo>
                    <a:cubicBezTo>
                      <a:pt x="594879" y="454458"/>
                      <a:pt x="583321" y="441081"/>
                      <a:pt x="599440" y="457200"/>
                    </a:cubicBezTo>
                    <a:lnTo>
                      <a:pt x="604520" y="492760"/>
                    </a:lnTo>
                    <a:lnTo>
                      <a:pt x="660400" y="538480"/>
                    </a:lnTo>
                    <a:lnTo>
                      <a:pt x="711200" y="579120"/>
                    </a:lnTo>
                    <a:lnTo>
                      <a:pt x="731520" y="619760"/>
                    </a:lnTo>
                    <a:lnTo>
                      <a:pt x="711200" y="670560"/>
                    </a:lnTo>
                    <a:lnTo>
                      <a:pt x="685800" y="706120"/>
                    </a:lnTo>
                    <a:lnTo>
                      <a:pt x="609600" y="706120"/>
                    </a:lnTo>
                    <a:lnTo>
                      <a:pt x="553720" y="721360"/>
                    </a:lnTo>
                    <a:lnTo>
                      <a:pt x="502920" y="762000"/>
                    </a:lnTo>
                    <a:lnTo>
                      <a:pt x="482600" y="782320"/>
                    </a:lnTo>
                    <a:lnTo>
                      <a:pt x="436880" y="777240"/>
                    </a:lnTo>
                    <a:lnTo>
                      <a:pt x="335280" y="736600"/>
                    </a:lnTo>
                    <a:lnTo>
                      <a:pt x="264160" y="736600"/>
                    </a:lnTo>
                    <a:lnTo>
                      <a:pt x="193040" y="746760"/>
                    </a:lnTo>
                    <a:lnTo>
                      <a:pt x="142240" y="736600"/>
                    </a:lnTo>
                    <a:lnTo>
                      <a:pt x="101600" y="731520"/>
                    </a:lnTo>
                    <a:lnTo>
                      <a:pt x="66040" y="675640"/>
                    </a:lnTo>
                    <a:cubicBezTo>
                      <a:pt x="93408" y="637324"/>
                      <a:pt x="91440" y="654647"/>
                      <a:pt x="91440" y="629920"/>
                    </a:cubicBezTo>
                    <a:lnTo>
                      <a:pt x="91440" y="624840"/>
                    </a:lnTo>
                    <a:lnTo>
                      <a:pt x="10160" y="528320"/>
                    </a:lnTo>
                    <a:lnTo>
                      <a:pt x="10160" y="457200"/>
                    </a:lnTo>
                    <a:lnTo>
                      <a:pt x="0" y="381000"/>
                    </a:lnTo>
                    <a:lnTo>
                      <a:pt x="0" y="355600"/>
                    </a:lnTo>
                    <a:lnTo>
                      <a:pt x="5080" y="259080"/>
                    </a:lnTo>
                    <a:lnTo>
                      <a:pt x="25400" y="289560"/>
                    </a:lnTo>
                    <a:close/>
                  </a:path>
                </a:pathLst>
              </a:custGeom>
              <a:noFill/>
              <a:ln w="31750">
                <a:solidFill>
                  <a:srgbClr val="BF8F00"/>
                </a:solidFill>
                <a:prstDash val="sysDash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endParaRPr lang="ru-RU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20" name="Рисунок 18"/>
            <p:cNvPicPr>
              <a:picLocks noChangeAspect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6559" y="-1219"/>
              <a:ext cx="17296" cy="13184"/>
            </a:xfrm>
            <a:prstGeom prst="rect">
              <a:avLst/>
            </a:prstGeom>
            <a:noFill/>
          </p:spPr>
        </p:pic>
        <p:sp>
          <p:nvSpPr>
            <p:cNvPr id="9" name="Выгнутая влево стрелка 6"/>
            <p:cNvSpPr>
              <a:spLocks noChangeArrowheads="1"/>
            </p:cNvSpPr>
            <p:nvPr/>
          </p:nvSpPr>
          <p:spPr bwMode="auto">
            <a:xfrm rot="-7778315">
              <a:off x="48511" y="6829"/>
              <a:ext cx="8311" cy="27116"/>
            </a:xfrm>
            <a:prstGeom prst="curvedRightArrow">
              <a:avLst>
                <a:gd name="adj1" fmla="val 12159"/>
                <a:gd name="adj2" fmla="val 52882"/>
                <a:gd name="adj3" fmla="val 25000"/>
              </a:avLst>
            </a:prstGeom>
            <a:gradFill rotWithShape="1">
              <a:gsLst>
                <a:gs pos="0">
                  <a:srgbClr val="B5D5A7"/>
                </a:gs>
                <a:gs pos="50000">
                  <a:srgbClr val="AACE99"/>
                </a:gs>
                <a:gs pos="100000">
                  <a:srgbClr val="9CCA86"/>
                </a:gs>
              </a:gsLst>
              <a:lin ang="5400000"/>
            </a:gradFill>
            <a:ln w="6350">
              <a:solidFill>
                <a:srgbClr val="70AD47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31" name="Рисунок 30">
            <a:extLst>
              <a:ext uri="{FF2B5EF4-FFF2-40B4-BE49-F238E27FC236}">
                <a16:creationId xmlns="" xmlns:a16="http://schemas.microsoft.com/office/drawing/2014/main" id="{7A9FB01F-3C0B-47F2-A407-0DA3FF449B36}"/>
              </a:ext>
            </a:extLst>
          </p:cNvPr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461554" y="1060742"/>
            <a:ext cx="981181" cy="193874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="" xmlns:a16="http://schemas.microsoft.com/office/drawing/2014/main" id="{6401F51D-2995-4169-8CE0-E0FF624A82AE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print"/>
          <a:srcRect r="2256" b="37610"/>
          <a:stretch/>
        </p:blipFill>
        <p:spPr>
          <a:xfrm>
            <a:off x="5477493" y="992769"/>
            <a:ext cx="1280358" cy="1144781"/>
          </a:xfrm>
          <a:prstGeom prst="rect">
            <a:avLst/>
          </a:prstGeom>
        </p:spPr>
      </p:pic>
      <p:cxnSp>
        <p:nvCxnSpPr>
          <p:cNvPr id="16" name="Прямая со стрелкой 15">
            <a:extLst>
              <a:ext uri="{FF2B5EF4-FFF2-40B4-BE49-F238E27FC236}">
                <a16:creationId xmlns="" xmlns:a16="http://schemas.microsoft.com/office/drawing/2014/main" id="{D1FE486B-1D12-47A6-AEE3-D31E7EC8D509}"/>
              </a:ext>
            </a:extLst>
          </p:cNvPr>
          <p:cNvCxnSpPr/>
          <p:nvPr/>
        </p:nvCxnSpPr>
        <p:spPr>
          <a:xfrm>
            <a:off x="1376720" y="2315341"/>
            <a:ext cx="2250271" cy="942411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>
            <a:extLst>
              <a:ext uri="{FF2B5EF4-FFF2-40B4-BE49-F238E27FC236}">
                <a16:creationId xmlns="" xmlns:a16="http://schemas.microsoft.com/office/drawing/2014/main" id="{C193B91A-622E-43E4-8F02-3FDFDF7A305E}"/>
              </a:ext>
            </a:extLst>
          </p:cNvPr>
          <p:cNvCxnSpPr/>
          <p:nvPr/>
        </p:nvCxnSpPr>
        <p:spPr>
          <a:xfrm flipH="1">
            <a:off x="1747009" y="3749623"/>
            <a:ext cx="1722532" cy="27240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>
            <a:extLst>
              <a:ext uri="{FF2B5EF4-FFF2-40B4-BE49-F238E27FC236}">
                <a16:creationId xmlns="" xmlns:a16="http://schemas.microsoft.com/office/drawing/2014/main" id="{ED6BDEE9-3E67-4376-9090-885520667E48}"/>
              </a:ext>
            </a:extLst>
          </p:cNvPr>
          <p:cNvCxnSpPr>
            <a:cxnSpLocks/>
          </p:cNvCxnSpPr>
          <p:nvPr/>
        </p:nvCxnSpPr>
        <p:spPr>
          <a:xfrm rot="10800000">
            <a:off x="3648892" y="2116184"/>
            <a:ext cx="705397" cy="505099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>
            <a:extLst>
              <a:ext uri="{FF2B5EF4-FFF2-40B4-BE49-F238E27FC236}">
                <a16:creationId xmlns="" xmlns:a16="http://schemas.microsoft.com/office/drawing/2014/main" id="{CE315DBF-C3DB-4AD1-9BAE-9977C8F8A97D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907774" y="2137840"/>
            <a:ext cx="530615" cy="504718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>
            <a:extLst>
              <a:ext uri="{FF2B5EF4-FFF2-40B4-BE49-F238E27FC236}">
                <a16:creationId xmlns="" xmlns:a16="http://schemas.microsoft.com/office/drawing/2014/main" id="{1563BEE6-D3C3-4703-9C65-08CE9B0C4692}"/>
              </a:ext>
            </a:extLst>
          </p:cNvPr>
          <p:cNvCxnSpPr/>
          <p:nvPr/>
        </p:nvCxnSpPr>
        <p:spPr>
          <a:xfrm flipV="1">
            <a:off x="5762221" y="2247543"/>
            <a:ext cx="1422321" cy="862163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 стрелкой 41">
            <a:extLst>
              <a:ext uri="{FF2B5EF4-FFF2-40B4-BE49-F238E27FC236}">
                <a16:creationId xmlns="" xmlns:a16="http://schemas.microsoft.com/office/drawing/2014/main" id="{6138AF72-46B7-449C-8B10-60E5967759B5}"/>
              </a:ext>
            </a:extLst>
          </p:cNvPr>
          <p:cNvCxnSpPr>
            <a:cxnSpLocks/>
            <a:endCxn id="24" idx="1"/>
          </p:cNvCxnSpPr>
          <p:nvPr/>
        </p:nvCxnSpPr>
        <p:spPr>
          <a:xfrm>
            <a:off x="5666509" y="3726873"/>
            <a:ext cx="1802799" cy="298739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>
            <a:extLst>
              <a:ext uri="{FF2B5EF4-FFF2-40B4-BE49-F238E27FC236}">
                <a16:creationId xmlns="" xmlns:a16="http://schemas.microsoft.com/office/drawing/2014/main" id="{EF4C5881-9F8C-40C5-9E4D-A4E07D0A4B4F}"/>
              </a:ext>
            </a:extLst>
          </p:cNvPr>
          <p:cNvCxnSpPr/>
          <p:nvPr/>
        </p:nvCxnSpPr>
        <p:spPr>
          <a:xfrm>
            <a:off x="5390606" y="4693920"/>
            <a:ext cx="1039082" cy="747063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>
            <a:extLst>
              <a:ext uri="{FF2B5EF4-FFF2-40B4-BE49-F238E27FC236}">
                <a16:creationId xmlns="" xmlns:a16="http://schemas.microsoft.com/office/drawing/2014/main" id="{0989D3DF-1DEC-4E73-B759-B31F693DCB0C}"/>
              </a:ext>
            </a:extLst>
          </p:cNvPr>
          <p:cNvCxnSpPr>
            <a:cxnSpLocks/>
            <a:stCxn id="25" idx="2"/>
          </p:cNvCxnSpPr>
          <p:nvPr/>
        </p:nvCxnSpPr>
        <p:spPr>
          <a:xfrm rot="5400000">
            <a:off x="4337670" y="5187529"/>
            <a:ext cx="332863" cy="244524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>
            <a:extLst>
              <a:ext uri="{FF2B5EF4-FFF2-40B4-BE49-F238E27FC236}">
                <a16:creationId xmlns="" xmlns:a16="http://schemas.microsoft.com/office/drawing/2014/main" id="{63DC0B78-5E47-472A-AA1B-0C67DE58AB8C}"/>
              </a:ext>
            </a:extLst>
          </p:cNvPr>
          <p:cNvCxnSpPr/>
          <p:nvPr/>
        </p:nvCxnSpPr>
        <p:spPr>
          <a:xfrm flipH="1">
            <a:off x="2755232" y="4743231"/>
            <a:ext cx="871759" cy="546352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Grafik 4" descr="Logo_IBB_4c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984" y="2237908"/>
            <a:ext cx="1282648" cy="699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3" name="Прямая со стрелкой 32">
            <a:extLst>
              <a:ext uri="{FF2B5EF4-FFF2-40B4-BE49-F238E27FC236}">
                <a16:creationId xmlns="" xmlns:a16="http://schemas.microsoft.com/office/drawing/2014/main" id="{6138AF72-46B7-449C-8B10-60E5967759B5}"/>
              </a:ext>
            </a:extLst>
          </p:cNvPr>
          <p:cNvCxnSpPr>
            <a:cxnSpLocks/>
          </p:cNvCxnSpPr>
          <p:nvPr/>
        </p:nvCxnSpPr>
        <p:spPr>
          <a:xfrm flipV="1">
            <a:off x="5680364" y="2826328"/>
            <a:ext cx="1745672" cy="623454"/>
          </a:xfrm>
          <a:prstGeom prst="straightConnector1">
            <a:avLst/>
          </a:prstGeom>
          <a:ln w="57150">
            <a:solidFill>
              <a:srgbClr val="00206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"/>
          <p:cNvSpPr>
            <a:spLocks noChangeArrowheads="1"/>
          </p:cNvSpPr>
          <p:nvPr/>
        </p:nvSpPr>
        <p:spPr bwMode="auto">
          <a:xfrm>
            <a:off x="7301345" y="2826327"/>
            <a:ext cx="1357747" cy="415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Aft>
                <a:spcPts val="0"/>
              </a:spcAft>
              <a:tabLst>
                <a:tab pos="4895850" algn="l"/>
              </a:tabLst>
            </a:pPr>
            <a:r>
              <a:rPr lang="en-US" sz="1050" b="1" kern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Förderprogramm </a:t>
            </a:r>
            <a:endParaRPr lang="ru-RU" sz="1050" b="1" kern="1200" dirty="0" smtClean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 eaLnBrk="0" fontAlgn="base" hangingPunct="0">
              <a:spcAft>
                <a:spcPts val="0"/>
              </a:spcAft>
              <a:tabLst>
                <a:tab pos="4895850" algn="l"/>
              </a:tabLst>
            </a:pPr>
            <a:r>
              <a:rPr lang="en-US" sz="1050" b="1" kern="1200" dirty="0" smtClean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Belarus</a:t>
            </a:r>
            <a:endParaRPr lang="ru-RU" sz="105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2439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5024446" y="2285992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024446" y="2357430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176846" y="2509830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5329246" y="2662230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5481646" y="2814630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5634046" y="2967030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5786446" y="3119430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952744" y="3238504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952744" y="3309942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3105144" y="3462342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257544" y="3614742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3409944" y="3767142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3562344" y="3919542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3714744" y="4071942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981052" y="4195770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981052" y="4267208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133452" y="4419608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285852" y="4572008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438252" y="4724408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1590652" y="4876808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743052" y="5029208"/>
            <a:ext cx="642942" cy="35719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dirty="0" smtClean="0"/>
              <a:t>проект</a:t>
            </a:r>
            <a:endParaRPr lang="ru-RU" sz="1200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357290" y="928670"/>
            <a:ext cx="7786710" cy="1588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11"/>
          <p:cNvSpPr txBox="1">
            <a:spLocks noChangeArrowheads="1"/>
          </p:cNvSpPr>
          <p:nvPr/>
        </p:nvSpPr>
        <p:spPr bwMode="auto">
          <a:xfrm>
            <a:off x="4000496" y="142852"/>
            <a:ext cx="4676780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ru-RU" sz="2400" b="1" dirty="0" smtClean="0"/>
              <a:t>Стратегия деятельности….</a:t>
            </a:r>
            <a:endParaRPr lang="ru-RU" sz="2400" b="1" dirty="0"/>
          </a:p>
        </p:txBody>
      </p:sp>
      <p:sp>
        <p:nvSpPr>
          <p:cNvPr id="7" name="Овал 6"/>
          <p:cNvSpPr/>
          <p:nvPr/>
        </p:nvSpPr>
        <p:spPr>
          <a:xfrm>
            <a:off x="7000892" y="1357298"/>
            <a:ext cx="1928826" cy="1571636"/>
          </a:xfrm>
          <a:prstGeom prst="ellipse">
            <a:avLst/>
          </a:prstGeom>
          <a:gradFill>
            <a:gsLst>
              <a:gs pos="0">
                <a:srgbClr val="FFC000"/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Желаемое видение</a:t>
            </a:r>
            <a:endParaRPr lang="ru-RU" dirty="0"/>
          </a:p>
        </p:txBody>
      </p:sp>
      <p:sp>
        <p:nvSpPr>
          <p:cNvPr id="10" name="Штриховая стрелка вправо 9"/>
          <p:cNvSpPr/>
          <p:nvPr/>
        </p:nvSpPr>
        <p:spPr>
          <a:xfrm rot="19953981">
            <a:off x="1038264" y="4413493"/>
            <a:ext cx="7072362" cy="500066"/>
          </a:xfrm>
          <a:prstGeom prst="striped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СТРАТЕГИЯ</a:t>
            </a:r>
            <a:endParaRPr lang="ru-RU" dirty="0"/>
          </a:p>
        </p:txBody>
      </p:sp>
      <p:sp>
        <p:nvSpPr>
          <p:cNvPr id="11" name="Выгнутая вверх стрелка 10"/>
          <p:cNvSpPr/>
          <p:nvPr/>
        </p:nvSpPr>
        <p:spPr>
          <a:xfrm>
            <a:off x="857224" y="3929066"/>
            <a:ext cx="2286016" cy="1357322"/>
          </a:xfrm>
          <a:prstGeom prst="curvedDownArrow">
            <a:avLst>
              <a:gd name="adj1" fmla="val 25000"/>
              <a:gd name="adj2" fmla="val 62163"/>
              <a:gd name="adj3" fmla="val 39077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Выгнутая вверх стрелка 12"/>
          <p:cNvSpPr/>
          <p:nvPr/>
        </p:nvSpPr>
        <p:spPr>
          <a:xfrm>
            <a:off x="3000364" y="2928934"/>
            <a:ext cx="2286016" cy="1357322"/>
          </a:xfrm>
          <a:prstGeom prst="curvedDownArrow">
            <a:avLst>
              <a:gd name="adj1" fmla="val 25000"/>
              <a:gd name="adj2" fmla="val 62163"/>
              <a:gd name="adj3" fmla="val 3907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Выгнутая вверх стрелка 13"/>
          <p:cNvSpPr/>
          <p:nvPr/>
        </p:nvSpPr>
        <p:spPr>
          <a:xfrm>
            <a:off x="4643438" y="1714488"/>
            <a:ext cx="2286016" cy="1357322"/>
          </a:xfrm>
          <a:prstGeom prst="curvedDownArrow">
            <a:avLst>
              <a:gd name="adj1" fmla="val 25000"/>
              <a:gd name="adj2" fmla="val 62163"/>
              <a:gd name="adj3" fmla="val 39077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7" name="Номер слайда 11"/>
          <p:cNvSpPr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pPr>
              <a:defRPr/>
            </a:pPr>
            <a:fld id="{6341E20B-3BF9-46B5-8FB0-C1E309A858CF}" type="slidenum">
              <a:rPr lang="ru-RU" smtClean="0"/>
              <a:pPr>
                <a:defRPr/>
              </a:pPr>
              <a:t>37</a:t>
            </a:fld>
            <a:endParaRPr lang="ru-RU" dirty="0"/>
          </a:p>
        </p:txBody>
      </p:sp>
      <p:cxnSp>
        <p:nvCxnSpPr>
          <p:cNvPr id="38" name="Прямая соединительная линия 37"/>
          <p:cNvCxnSpPr/>
          <p:nvPr/>
        </p:nvCxnSpPr>
        <p:spPr bwMode="auto">
          <a:xfrm>
            <a:off x="214282" y="5929330"/>
            <a:ext cx="8501122" cy="1588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39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Рисунок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87500" y="1238517"/>
            <a:ext cx="7353993" cy="3514457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4309599" y="335506"/>
            <a:ext cx="24377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Цели ООН  </a:t>
            </a:r>
            <a:endParaRPr lang="ru-RU" sz="3600" b="1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82" r="2380"/>
          <a:stretch/>
        </p:blipFill>
        <p:spPr bwMode="auto">
          <a:xfrm>
            <a:off x="1933575" y="4810125"/>
            <a:ext cx="6810375" cy="1901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27" descr="Macintosh HD:Users:natalia:Desktop:CYR_web_horisontal_rus.pn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290614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" y="2292048"/>
            <a:ext cx="9144000" cy="36009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Стратегия устойчивого развития </a:t>
            </a:r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Кличевского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района до 2035 года</a:t>
            </a:r>
          </a:p>
          <a:p>
            <a:pPr algn="ctr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129555" y="2627790"/>
            <a:ext cx="6736475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4400" b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dirty="0" smtClean="0"/>
              <a:t>(1) Переосмыслить вызовы, стоящие перед районом</a:t>
            </a:r>
            <a:endParaRPr lang="ru-RU" dirty="0"/>
          </a:p>
        </p:txBody>
      </p:sp>
      <p:pic>
        <p:nvPicPr>
          <p:cNvPr id="8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08994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7" descr="Ein Bild, das Text enthält.&#10;&#10;Mit hoher Zuverlässigkeit generierte Beschreibung">
            <a:extLst>
              <a:ext uri="{FF2B5EF4-FFF2-40B4-BE49-F238E27FC236}">
                <a16:creationId xmlns="" xmlns:a16="http://schemas.microsoft.com/office/drawing/2014/main" id="{F5CD9AAF-8C86-4360-A3D4-48248137702F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67745" y="4808295"/>
            <a:ext cx="3976255" cy="2049705"/>
          </a:xfrm>
          <a:prstGeom prst="rect">
            <a:avLst/>
          </a:prstGeom>
        </p:spPr>
      </p:pic>
      <p:sp>
        <p:nvSpPr>
          <p:cNvPr id="22" name="Овал 21"/>
          <p:cNvSpPr/>
          <p:nvPr/>
        </p:nvSpPr>
        <p:spPr>
          <a:xfrm>
            <a:off x="3306118" y="1601256"/>
            <a:ext cx="3429024" cy="3571900"/>
          </a:xfrm>
          <a:prstGeom prst="ellipse">
            <a:avLst/>
          </a:prstGeom>
          <a:solidFill>
            <a:srgbClr val="66FF33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Экология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806184" y="2601388"/>
            <a:ext cx="2428892" cy="2571768"/>
          </a:xfrm>
          <a:prstGeom prst="ellipse">
            <a:avLst/>
          </a:prstGeom>
          <a:solidFill>
            <a:srgbClr val="FFFF66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Общество/ социальная сфера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377688" y="3887272"/>
            <a:ext cx="1500198" cy="1357322"/>
          </a:xfrm>
          <a:prstGeom prst="ellipse">
            <a:avLst/>
          </a:prstGeom>
          <a:solidFill>
            <a:schemeClr val="accent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Экономика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4" name="Выноска 1 23"/>
          <p:cNvSpPr/>
          <p:nvPr/>
        </p:nvSpPr>
        <p:spPr>
          <a:xfrm>
            <a:off x="6735142" y="1029752"/>
            <a:ext cx="2143140" cy="1357322"/>
          </a:xfrm>
          <a:prstGeom prst="borderCallout1">
            <a:avLst>
              <a:gd name="adj1" fmla="val 3538"/>
              <a:gd name="adj2" fmla="val 613"/>
              <a:gd name="adj3" fmla="val 69037"/>
              <a:gd name="adj4" fmla="val -34892"/>
            </a:avLst>
          </a:prstGeom>
          <a:solidFill>
            <a:srgbClr val="66FF3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•воздух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•энергия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</a:t>
            </a:r>
            <a:r>
              <a:rPr lang="ru-RU" sz="1200" dirty="0" err="1" smtClean="0">
                <a:solidFill>
                  <a:schemeClr val="tx1"/>
                </a:solidFill>
              </a:rPr>
              <a:t>биоразнообразие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ru-RU" sz="1200" dirty="0" smtClean="0">
                <a:solidFill>
                  <a:schemeClr val="tx1"/>
                </a:solidFill>
              </a:rPr>
              <a:t>•переработка отходов</a:t>
            </a:r>
          </a:p>
          <a:p>
            <a:r>
              <a:rPr lang="ru-RU" sz="1200" dirty="0">
                <a:solidFill>
                  <a:schemeClr val="tx1"/>
                </a:solidFill>
              </a:rPr>
              <a:t>и</a:t>
            </a:r>
            <a:r>
              <a:rPr lang="ru-RU" sz="1200" dirty="0" smtClean="0">
                <a:solidFill>
                  <a:schemeClr val="tx1"/>
                </a:solidFill>
              </a:rPr>
              <a:t> т.д.</a:t>
            </a:r>
          </a:p>
        </p:txBody>
      </p:sp>
      <p:sp>
        <p:nvSpPr>
          <p:cNvPr id="25" name="Выноска 1 24"/>
          <p:cNvSpPr/>
          <p:nvPr/>
        </p:nvSpPr>
        <p:spPr>
          <a:xfrm>
            <a:off x="6778869" y="2382982"/>
            <a:ext cx="2088039" cy="1169616"/>
          </a:xfrm>
          <a:prstGeom prst="borderCallout1">
            <a:avLst>
              <a:gd name="adj1" fmla="val 686"/>
              <a:gd name="adj2" fmla="val 210"/>
              <a:gd name="adj3" fmla="val 112500"/>
              <a:gd name="adj4" fmla="val -38333"/>
            </a:avLst>
          </a:prstGeom>
          <a:solidFill>
            <a:srgbClr val="FFFF66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•культура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•мобильность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•безопасность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•здоровье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•имущество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•поселения</a:t>
            </a:r>
          </a:p>
        </p:txBody>
      </p:sp>
      <p:sp>
        <p:nvSpPr>
          <p:cNvPr id="26" name="Выноска 1 25"/>
          <p:cNvSpPr/>
          <p:nvPr/>
        </p:nvSpPr>
        <p:spPr>
          <a:xfrm>
            <a:off x="6751162" y="3549569"/>
            <a:ext cx="2143140" cy="1214422"/>
          </a:xfrm>
          <a:prstGeom prst="borderCallout1">
            <a:avLst>
              <a:gd name="adj1" fmla="val 1748"/>
              <a:gd name="adj2" fmla="val -75"/>
              <a:gd name="adj3" fmla="val 56636"/>
              <a:gd name="adj4" fmla="val -56914"/>
            </a:avLst>
          </a:prstGeom>
          <a:solidFill>
            <a:schemeClr val="accent2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•труд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•региональный характер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•производство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•цена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•госбюджет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•потребление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32429" y="1362658"/>
            <a:ext cx="24288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Экономика – механизм обеспечения благосостояния общества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07433" y="3427881"/>
            <a:ext cx="228601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Общество не может жить без экологии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48393" y="203686"/>
            <a:ext cx="6505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Модель сильной устойчивости развития</a:t>
            </a:r>
            <a:endParaRPr lang="ru-RU" sz="2400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1587500" y="727166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38" name="Рисунок 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73637" y="0"/>
            <a:ext cx="651164" cy="630247"/>
          </a:xfrm>
          <a:prstGeom prst="rect">
            <a:avLst/>
          </a:prstGeom>
        </p:spPr>
      </p:pic>
      <p:pic>
        <p:nvPicPr>
          <p:cNvPr id="16" name="Рисунок 15" descr="https://upload.wikimedia.org/wikipedia/commons/5/5d/%D0%A3%D1%81%D1%82%D0%BE%D0%B9%D1%87%D0%B8%D0%B2%D0%BE%D0%B5_%D1%80%D0%B0%D0%B7%D0%B2%D0%B8%D1%82%D0%B8%D0%B5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7995" y="4428309"/>
            <a:ext cx="3424919" cy="2429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27" descr="Macintosh HD:Users:natalia:Desktop:CYR_web_horisontal_rus.png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787236" cy="789709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TextBox 28"/>
          <p:cNvSpPr txBox="1"/>
          <p:nvPr/>
        </p:nvSpPr>
        <p:spPr>
          <a:xfrm>
            <a:off x="7924800" y="1"/>
            <a:ext cx="121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Кличевский районный исполнительный комитет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xmlns="" val="733234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Рисунок 5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957768" y="4988997"/>
            <a:ext cx="2021219" cy="1443728"/>
          </a:xfrm>
          <a:prstGeom prst="rect">
            <a:avLst/>
          </a:prstGeom>
        </p:spPr>
      </p:pic>
      <p:pic>
        <p:nvPicPr>
          <p:cNvPr id="4" name="Picture 27" descr="Macintosh HD:Users:natalia:Desktop:CYR_web_horisontal_rus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67409" y="1099657"/>
            <a:ext cx="5075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Этап 2:  СУР Кличевского района </a:t>
            </a:r>
            <a:r>
              <a:rPr lang="ru-RU" b="1" smtClean="0"/>
              <a:t>до 2035</a:t>
            </a:r>
            <a:endParaRPr lang="ru-RU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33640" y="3529462"/>
            <a:ext cx="1091953" cy="1496374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310115" y="5047244"/>
            <a:ext cx="22169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1</a:t>
            </a:r>
            <a:r>
              <a:rPr lang="ru-RU" sz="1200" dirty="0" smtClean="0"/>
              <a:t>. </a:t>
            </a:r>
            <a:r>
              <a:rPr lang="ru-RU" sz="1200" dirty="0"/>
              <a:t>Разработка стратегических целей СУР </a:t>
            </a:r>
            <a:r>
              <a:rPr lang="ru-RU" sz="1200" dirty="0" smtClean="0"/>
              <a:t>Кличевского района </a:t>
            </a:r>
            <a:r>
              <a:rPr lang="ru-RU" sz="1200" smtClean="0"/>
              <a:t>до 2035 </a:t>
            </a:r>
            <a:r>
              <a:rPr lang="ru-RU" sz="1200" dirty="0"/>
              <a:t>года и согласование </a:t>
            </a:r>
            <a:r>
              <a:rPr lang="ru-RU" sz="1200" dirty="0" smtClean="0"/>
              <a:t>результатов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466754" y="5083801"/>
            <a:ext cx="16746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smtClean="0"/>
              <a:t>3. </a:t>
            </a:r>
            <a:r>
              <a:rPr lang="ru-RU" sz="1200" dirty="0"/>
              <a:t>Конкретизация ожидаемых результатов </a:t>
            </a:r>
            <a:r>
              <a:rPr lang="ru-RU" sz="1200" dirty="0" smtClean="0"/>
              <a:t>СУР</a:t>
            </a:r>
            <a:r>
              <a:rPr lang="ru-RU" sz="1200" dirty="0"/>
              <a:t>, разработка систем мониторинга и оценки СУР</a:t>
            </a:r>
            <a:r>
              <a:rPr lang="be-BY" sz="1200" dirty="0"/>
              <a:t> </a:t>
            </a:r>
            <a:r>
              <a:rPr lang="ru-RU" sz="1200" dirty="0" smtClean="0"/>
              <a:t>и т.д.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078656" y="2240505"/>
            <a:ext cx="1702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2. Обобщение работы тематических  групп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098508" y="3660656"/>
            <a:ext cx="18917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1200" dirty="0" smtClean="0"/>
              <a:t>7. </a:t>
            </a:r>
            <a:r>
              <a:rPr lang="ru-RU" sz="1200" dirty="0"/>
              <a:t>Общественное обсуждение </a:t>
            </a:r>
            <a:r>
              <a:rPr lang="ru-RU" sz="1200" dirty="0" smtClean="0"/>
              <a:t> / Утверждение документа </a:t>
            </a:r>
            <a:r>
              <a:rPr lang="ru-RU" sz="1200" dirty="0"/>
              <a:t>«СУР </a:t>
            </a:r>
            <a:r>
              <a:rPr lang="ru-RU" sz="1200" dirty="0" smtClean="0"/>
              <a:t>Кличевского района </a:t>
            </a:r>
            <a:r>
              <a:rPr lang="ru-RU" sz="1200" smtClean="0"/>
              <a:t>до 2035 </a:t>
            </a:r>
            <a:r>
              <a:rPr lang="ru-RU" sz="1200" dirty="0"/>
              <a:t>года»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1715579" y="4967512"/>
            <a:ext cx="7059854" cy="27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715579" y="3487615"/>
            <a:ext cx="7179846" cy="339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7624935" y="4662028"/>
            <a:ext cx="15696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31.12.2019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Штриховая стрелка вправо 34"/>
          <p:cNvSpPr/>
          <p:nvPr/>
        </p:nvSpPr>
        <p:spPr>
          <a:xfrm rot="3927953">
            <a:off x="3158810" y="3974841"/>
            <a:ext cx="911775" cy="34503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Штриховая стрелка вправо 36"/>
          <p:cNvSpPr/>
          <p:nvPr/>
        </p:nvSpPr>
        <p:spPr>
          <a:xfrm rot="17801667">
            <a:off x="2088035" y="3895329"/>
            <a:ext cx="855458" cy="33020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Штриховая стрелка вправо 37"/>
          <p:cNvSpPr/>
          <p:nvPr/>
        </p:nvSpPr>
        <p:spPr>
          <a:xfrm rot="2690947">
            <a:off x="7338436" y="3293471"/>
            <a:ext cx="345440" cy="31695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991617" y="2214707"/>
            <a:ext cx="2090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6. Согласование документа СУР</a:t>
            </a:r>
            <a:r>
              <a:rPr lang="be-BY" sz="1200" dirty="0" smtClean="0"/>
              <a:t> Кличевского района </a:t>
            </a:r>
            <a:r>
              <a:rPr lang="be-BY" sz="1200" smtClean="0"/>
              <a:t>до 2035 </a:t>
            </a:r>
            <a:r>
              <a:rPr lang="be-BY" sz="1200" dirty="0"/>
              <a:t>года</a:t>
            </a:r>
            <a:r>
              <a:rPr lang="ru-RU" sz="1200" dirty="0"/>
              <a:t>» в открытых </a:t>
            </a:r>
            <a:r>
              <a:rPr lang="ru-RU" sz="1200" dirty="0" smtClean="0"/>
              <a:t>источниках (вкл. экспертизу)</a:t>
            </a:r>
            <a:endParaRPr lang="ru-RU" sz="1200" dirty="0"/>
          </a:p>
        </p:txBody>
      </p:sp>
      <p:sp>
        <p:nvSpPr>
          <p:cNvPr id="45" name="Штриховая стрелка вправо 44"/>
          <p:cNvSpPr/>
          <p:nvPr/>
        </p:nvSpPr>
        <p:spPr>
          <a:xfrm rot="3927953">
            <a:off x="5031792" y="3908119"/>
            <a:ext cx="911775" cy="34503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Штриховая стрелка вправо 45"/>
          <p:cNvSpPr/>
          <p:nvPr/>
        </p:nvSpPr>
        <p:spPr>
          <a:xfrm rot="17801667">
            <a:off x="4006900" y="3895329"/>
            <a:ext cx="855458" cy="33020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888987" y="2239713"/>
            <a:ext cx="1702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4. Обобщение работы тематических  групп</a:t>
            </a:r>
            <a:endParaRPr lang="ru-RU" sz="1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66691" y="5077823"/>
            <a:ext cx="10982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5. </a:t>
            </a:r>
            <a:r>
              <a:rPr lang="ru-RU" sz="1200" dirty="0" err="1" smtClean="0"/>
              <a:t>Бюджети-рование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СУР</a:t>
            </a:r>
            <a:endParaRPr lang="ru-RU" sz="1200" dirty="0"/>
          </a:p>
        </p:txBody>
      </p:sp>
      <p:sp>
        <p:nvSpPr>
          <p:cNvPr id="50" name="Штриховая стрелка вправо 49"/>
          <p:cNvSpPr/>
          <p:nvPr/>
        </p:nvSpPr>
        <p:spPr>
          <a:xfrm rot="17801667">
            <a:off x="5836677" y="3885478"/>
            <a:ext cx="855458" cy="33020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7098508" y="6269060"/>
            <a:ext cx="20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smtClean="0"/>
              <a:t>СУР-2035 </a:t>
            </a:r>
            <a:endParaRPr lang="ru-RU" sz="1400" dirty="0" smtClean="0"/>
          </a:p>
          <a:p>
            <a:pPr algn="ctr"/>
            <a:r>
              <a:rPr lang="ru-RU" sz="1400" dirty="0" smtClean="0"/>
              <a:t>Кличевского района</a:t>
            </a:r>
            <a:endParaRPr lang="ru-RU" sz="1400" dirty="0"/>
          </a:p>
        </p:txBody>
      </p:sp>
      <p:sp>
        <p:nvSpPr>
          <p:cNvPr id="36" name="TextBox 35"/>
          <p:cNvSpPr txBox="1"/>
          <p:nvPr/>
        </p:nvSpPr>
        <p:spPr>
          <a:xfrm>
            <a:off x="7509168" y="108041"/>
            <a:ext cx="15269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Кличевский районный исполнительный комитет</a:t>
            </a:r>
            <a:endParaRPr lang="ru-RU" sz="1100" dirty="0"/>
          </a:p>
        </p:txBody>
      </p:sp>
      <p:pic>
        <p:nvPicPr>
          <p:cNvPr id="39" name="Рисунок 38"/>
          <p:cNvPicPr/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822" y="124568"/>
            <a:ext cx="498475" cy="59817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234520" y="5174208"/>
            <a:ext cx="738664" cy="1501052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dirty="0" smtClean="0"/>
              <a:t>Тематические </a:t>
            </a:r>
          </a:p>
          <a:p>
            <a:pPr algn="ctr"/>
            <a:r>
              <a:rPr lang="ru-RU" dirty="0" smtClean="0"/>
              <a:t>группы</a:t>
            </a:r>
            <a:endParaRPr lang="ru-RU" dirty="0"/>
          </a:p>
        </p:txBody>
      </p:sp>
      <p:sp>
        <p:nvSpPr>
          <p:cNvPr id="42" name="TextBox 41"/>
          <p:cNvSpPr txBox="1"/>
          <p:nvPr/>
        </p:nvSpPr>
        <p:spPr>
          <a:xfrm>
            <a:off x="49109" y="1449726"/>
            <a:ext cx="738664" cy="223281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dirty="0" smtClean="0"/>
              <a:t>Ведущая </a:t>
            </a:r>
          </a:p>
          <a:p>
            <a:pPr algn="ctr"/>
            <a:r>
              <a:rPr lang="ru-RU" dirty="0" smtClean="0"/>
              <a:t>группа</a:t>
            </a:r>
            <a:endParaRPr lang="ru-RU" dirty="0"/>
          </a:p>
        </p:txBody>
      </p:sp>
      <p:sp>
        <p:nvSpPr>
          <p:cNvPr id="43" name="TextBox 42"/>
          <p:cNvSpPr txBox="1"/>
          <p:nvPr/>
        </p:nvSpPr>
        <p:spPr>
          <a:xfrm>
            <a:off x="-56421" y="3682537"/>
            <a:ext cx="1046440" cy="131995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dirty="0" smtClean="0"/>
              <a:t>Отдел экономики</a:t>
            </a:r>
          </a:p>
          <a:p>
            <a:pPr algn="ctr"/>
            <a:r>
              <a:rPr lang="ru-RU" sz="1400" dirty="0" smtClean="0"/>
              <a:t>Кличевского района</a:t>
            </a:r>
            <a:endParaRPr lang="ru-RU" sz="1400" dirty="0"/>
          </a:p>
        </p:txBody>
      </p:sp>
      <p:sp>
        <p:nvSpPr>
          <p:cNvPr id="44" name="TextBox 43"/>
          <p:cNvSpPr txBox="1"/>
          <p:nvPr/>
        </p:nvSpPr>
        <p:spPr>
          <a:xfrm>
            <a:off x="1045335" y="3860561"/>
            <a:ext cx="8402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smtClean="0"/>
              <a:t>Концепция СУР-2035 </a:t>
            </a:r>
            <a:r>
              <a:rPr lang="ru-RU" sz="900" dirty="0" smtClean="0"/>
              <a:t>Кличевского района</a:t>
            </a:r>
            <a:endParaRPr lang="ru-RU" sz="900" dirty="0"/>
          </a:p>
        </p:txBody>
      </p:sp>
    </p:spTree>
    <p:extLst>
      <p:ext uri="{BB962C8B-B14F-4D97-AF65-F5344CB8AC3E}">
        <p14:creationId xmlns="" xmlns:p14="http://schemas.microsoft.com/office/powerpoint/2010/main" val="276866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911179" y="228600"/>
            <a:ext cx="3366738" cy="50006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Тематические группы – основа структуры управления</a:t>
            </a:r>
            <a:endParaRPr lang="ru-RU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1290710" y="1082673"/>
          <a:ext cx="6978591" cy="5436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509168" y="108041"/>
            <a:ext cx="15269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Кличевский районный исполнительный комитет</a:t>
            </a:r>
            <a:endParaRPr lang="ru-RU" sz="1100" dirty="0"/>
          </a:p>
        </p:txBody>
      </p:sp>
      <p:pic>
        <p:nvPicPr>
          <p:cNvPr id="11" name="Рисунок 10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822" y="124568"/>
            <a:ext cx="498475" cy="5981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92372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911179" y="228600"/>
            <a:ext cx="3366738" cy="50006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Тематические группы – основа структуры управления</a:t>
            </a:r>
            <a:endParaRPr lang="ru-RU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1290710" y="1082673"/>
          <a:ext cx="6978591" cy="5436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509168" y="108041"/>
            <a:ext cx="15269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Кличевский районный исполнительный комитет</a:t>
            </a:r>
            <a:endParaRPr lang="ru-RU" sz="1100" dirty="0"/>
          </a:p>
        </p:txBody>
      </p:sp>
      <p:pic>
        <p:nvPicPr>
          <p:cNvPr id="11" name="Рисунок 10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822" y="124568"/>
            <a:ext cx="498475" cy="598170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3355759" y="2398093"/>
            <a:ext cx="2902998" cy="2805344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Рабочая </a:t>
            </a:r>
            <a:r>
              <a:rPr lang="ru-RU" sz="1600" dirty="0"/>
              <a:t>группу </a:t>
            </a:r>
            <a:endParaRPr lang="ru-RU" sz="1600" dirty="0" smtClean="0"/>
          </a:p>
          <a:p>
            <a:pPr algn="ctr"/>
            <a:r>
              <a:rPr lang="ru-RU" sz="1600" dirty="0" smtClean="0"/>
              <a:t>по </a:t>
            </a:r>
            <a:r>
              <a:rPr lang="ru-RU" sz="1600" dirty="0"/>
              <a:t>разработке </a:t>
            </a:r>
            <a:endParaRPr lang="ru-RU" sz="1600" dirty="0" smtClean="0"/>
          </a:p>
          <a:p>
            <a:pPr algn="ctr"/>
            <a:r>
              <a:rPr lang="ru-RU" sz="1600" smtClean="0"/>
              <a:t>СУР-2035 </a:t>
            </a:r>
            <a:r>
              <a:rPr lang="ru-RU" sz="1600" dirty="0" smtClean="0"/>
              <a:t>Кличевского района </a:t>
            </a:r>
          </a:p>
          <a:p>
            <a:pPr algn="ctr"/>
            <a:r>
              <a:rPr lang="ru-RU" sz="1200" smtClean="0"/>
              <a:t>(3-4 </a:t>
            </a:r>
            <a:r>
              <a:rPr lang="ru-RU" sz="1200" dirty="0" smtClean="0"/>
              <a:t>представителя каждой ТГ + заместители Председателя райисполкома)</a:t>
            </a:r>
            <a:endParaRPr lang="ru-RU" sz="1200" dirty="0"/>
          </a:p>
        </p:txBody>
      </p:sp>
      <p:sp>
        <p:nvSpPr>
          <p:cNvPr id="14" name="Выноска 1 13"/>
          <p:cNvSpPr/>
          <p:nvPr/>
        </p:nvSpPr>
        <p:spPr>
          <a:xfrm>
            <a:off x="7217547" y="3187083"/>
            <a:ext cx="1775534" cy="1367162"/>
          </a:xfrm>
          <a:prstGeom prst="borderCallout1">
            <a:avLst>
              <a:gd name="adj1" fmla="val 18750"/>
              <a:gd name="adj2" fmla="val -8333"/>
              <a:gd name="adj3" fmla="val 66141"/>
              <a:gd name="adj4" fmla="val -56753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Анализ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Интеграция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Разработка общих итоговых решений;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Новые ТГ 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обучение ТГ;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СМИ</a:t>
            </a:r>
            <a:endParaRPr lang="ru-RU" sz="1100" dirty="0"/>
          </a:p>
        </p:txBody>
      </p:sp>
    </p:spTree>
    <p:extLst>
      <p:ext uri="{BB962C8B-B14F-4D97-AF65-F5344CB8AC3E}">
        <p14:creationId xmlns="" xmlns:p14="http://schemas.microsoft.com/office/powerpoint/2010/main" val="2792275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2911179" y="228600"/>
            <a:ext cx="3366738" cy="50006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Тематические группы – основа структуры управления</a:t>
            </a:r>
            <a:endParaRPr lang="ru-RU" b="1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1290710" y="1082673"/>
          <a:ext cx="6978591" cy="54361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7509168" y="108041"/>
            <a:ext cx="152696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Кличевский районный исполнительный комитет</a:t>
            </a:r>
            <a:endParaRPr lang="ru-RU" sz="1100" dirty="0"/>
          </a:p>
        </p:txBody>
      </p:sp>
      <p:pic>
        <p:nvPicPr>
          <p:cNvPr id="11" name="Рисунок 10"/>
          <p:cNvPicPr/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2822" y="124568"/>
            <a:ext cx="498475" cy="598170"/>
          </a:xfrm>
          <a:prstGeom prst="rect">
            <a:avLst/>
          </a:prstGeom>
        </p:spPr>
      </p:pic>
      <p:sp>
        <p:nvSpPr>
          <p:cNvPr id="12" name="Овал 11"/>
          <p:cNvSpPr/>
          <p:nvPr/>
        </p:nvSpPr>
        <p:spPr>
          <a:xfrm>
            <a:off x="3355759" y="2398093"/>
            <a:ext cx="2902998" cy="2805344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Рабочая </a:t>
            </a:r>
            <a:r>
              <a:rPr lang="ru-RU" sz="1600" dirty="0"/>
              <a:t>группу </a:t>
            </a:r>
            <a:endParaRPr lang="ru-RU" sz="1600" dirty="0" smtClean="0"/>
          </a:p>
          <a:p>
            <a:pPr algn="ctr"/>
            <a:r>
              <a:rPr lang="ru-RU" sz="1600" dirty="0" smtClean="0"/>
              <a:t>по </a:t>
            </a:r>
            <a:r>
              <a:rPr lang="ru-RU" sz="1600" dirty="0"/>
              <a:t>разработке </a:t>
            </a:r>
            <a:endParaRPr lang="ru-RU" sz="1600" dirty="0" smtClean="0"/>
          </a:p>
          <a:p>
            <a:pPr algn="ctr"/>
            <a:r>
              <a:rPr lang="ru-RU" sz="1600" smtClean="0"/>
              <a:t>СУР-2035 </a:t>
            </a:r>
            <a:r>
              <a:rPr lang="ru-RU" sz="1600" dirty="0" smtClean="0"/>
              <a:t>Кличевского района </a:t>
            </a:r>
          </a:p>
          <a:p>
            <a:pPr algn="ctr"/>
            <a:r>
              <a:rPr lang="ru-RU" sz="1200" smtClean="0"/>
              <a:t>(3-4 </a:t>
            </a:r>
            <a:r>
              <a:rPr lang="ru-RU" sz="1200" dirty="0" smtClean="0"/>
              <a:t>представителя каждой ТГ + заместители Председателя райисполкома)</a:t>
            </a:r>
            <a:endParaRPr lang="ru-RU" sz="1200" dirty="0"/>
          </a:p>
        </p:txBody>
      </p:sp>
      <p:sp>
        <p:nvSpPr>
          <p:cNvPr id="14" name="Выноска 1 13"/>
          <p:cNvSpPr/>
          <p:nvPr/>
        </p:nvSpPr>
        <p:spPr>
          <a:xfrm>
            <a:off x="7217547" y="3187083"/>
            <a:ext cx="1775534" cy="1367162"/>
          </a:xfrm>
          <a:prstGeom prst="borderCallout1">
            <a:avLst>
              <a:gd name="adj1" fmla="val 18750"/>
              <a:gd name="adj2" fmla="val -8333"/>
              <a:gd name="adj3" fmla="val 66141"/>
              <a:gd name="adj4" fmla="val -56753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Анализ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Интеграция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Разработка общих итоговых решений;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Новые ТГ 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обучение ТГ;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/>
              <a:t>СМИ</a:t>
            </a:r>
            <a:endParaRPr lang="ru-RU" sz="1100" dirty="0"/>
          </a:p>
        </p:txBody>
      </p:sp>
      <p:sp>
        <p:nvSpPr>
          <p:cNvPr id="16" name="Овал 15"/>
          <p:cNvSpPr/>
          <p:nvPr/>
        </p:nvSpPr>
        <p:spPr>
          <a:xfrm>
            <a:off x="3878564" y="3610851"/>
            <a:ext cx="1857388" cy="1500198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/>
              <a:t>Коорди</a:t>
            </a:r>
            <a:r>
              <a:rPr lang="ru-RU" b="1" dirty="0" smtClean="0"/>
              <a:t>-нация</a:t>
            </a:r>
            <a:endParaRPr lang="ru-RU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13064" y="3302335"/>
            <a:ext cx="1850729" cy="1200329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Функции: </a:t>
            </a:r>
            <a:r>
              <a:rPr lang="ru-RU" sz="1200" dirty="0" smtClean="0"/>
              <a:t>Организационная и содержательная координация, контактный центр</a:t>
            </a:r>
            <a:endParaRPr lang="ru-RU" sz="1200" dirty="0"/>
          </a:p>
          <a:p>
            <a:pPr algn="ctr"/>
            <a:endParaRPr lang="ru-RU" sz="1200" dirty="0" smtClean="0"/>
          </a:p>
        </p:txBody>
      </p:sp>
    </p:spTree>
    <p:extLst>
      <p:ext uri="{BB962C8B-B14F-4D97-AF65-F5344CB8AC3E}">
        <p14:creationId xmlns="" xmlns:p14="http://schemas.microsoft.com/office/powerpoint/2010/main" val="452117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7" descr="Macintosh HD:Users:natalia:Desktop:CYR_web_horisontal_ru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2575" y="111125"/>
            <a:ext cx="2593975" cy="963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5"/>
          <p:cNvSpPr txBox="1">
            <a:spLocks noChangeArrowheads="1"/>
          </p:cNvSpPr>
          <p:nvPr/>
        </p:nvSpPr>
        <p:spPr bwMode="auto">
          <a:xfrm>
            <a:off x="967666" y="3156962"/>
            <a:ext cx="5486399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</a:rPr>
              <a:t>Кличевский район в 2035 году – 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</a:rPr>
              <a:t>место для жизни и самореализации, чистый район с «зеленой» экономикой и развитой сферой услуг, с собственным  известным брендом территории.</a:t>
            </a: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18435" name="Picture 5" descr="HiWNVzoyTv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4065" y="2076450"/>
            <a:ext cx="2542298" cy="412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1"/>
          <p:cNvSpPr txBox="1">
            <a:spLocks noChangeArrowheads="1"/>
          </p:cNvSpPr>
          <p:nvPr/>
        </p:nvSpPr>
        <p:spPr bwMode="auto">
          <a:xfrm>
            <a:off x="1051002" y="1394041"/>
            <a:ext cx="78089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Times New Roman" pitchFamily="18" charset="0"/>
              </a:rPr>
              <a:t>Видение </a:t>
            </a:r>
            <a:r>
              <a:rPr lang="ru-RU" sz="2800" b="1" dirty="0" smtClean="0">
                <a:latin typeface="Times New Roman" pitchFamily="18" charset="0"/>
              </a:rPr>
              <a:t>Кличевского района к 2035 году</a:t>
            </a:r>
            <a:endParaRPr lang="ru-RU" sz="2800" b="1" dirty="0">
              <a:latin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042" y="167142"/>
            <a:ext cx="801604" cy="9619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46600" y="1485585"/>
            <a:ext cx="4171950" cy="5191125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504459" y="360760"/>
            <a:ext cx="44646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Дифференциация территории</a:t>
            </a:r>
            <a:endParaRPr lang="ru-RU" sz="24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025415" y="1867302"/>
            <a:ext cx="2618071" cy="1703672"/>
          </a:xfrm>
          <a:prstGeom prst="ellipse">
            <a:avLst/>
          </a:prstGeom>
          <a:solidFill>
            <a:srgbClr val="00B05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506802" y="1296117"/>
            <a:ext cx="36552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/>
              <a:t>Республиканский заказник </a:t>
            </a:r>
          </a:p>
          <a:p>
            <a:r>
              <a:rPr lang="ru-RU" sz="1600" dirty="0" smtClean="0"/>
              <a:t>«Острова Дулебы»(</a:t>
            </a:r>
            <a:r>
              <a:rPr lang="ru-RU" sz="1600" dirty="0" err="1" smtClean="0"/>
              <a:t>Рамсарские</a:t>
            </a:r>
            <a:r>
              <a:rPr lang="ru-RU" sz="1600" dirty="0" smtClean="0"/>
              <a:t> </a:t>
            </a:r>
            <a:r>
              <a:rPr lang="ru-RU" sz="1600" dirty="0" err="1" smtClean="0"/>
              <a:t>угодия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sp>
        <p:nvSpPr>
          <p:cNvPr id="17" name="Овал 16"/>
          <p:cNvSpPr/>
          <p:nvPr/>
        </p:nvSpPr>
        <p:spPr>
          <a:xfrm>
            <a:off x="4546600" y="4596559"/>
            <a:ext cx="1007412" cy="1703672"/>
          </a:xfrm>
          <a:prstGeom prst="ellipse">
            <a:avLst/>
          </a:prstGeom>
          <a:solidFill>
            <a:srgbClr val="00B050">
              <a:alpha val="25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1760221" y="5125229"/>
            <a:ext cx="28984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Республиканский заказник </a:t>
            </a:r>
          </a:p>
          <a:p>
            <a:r>
              <a:rPr lang="ru-RU" dirty="0" smtClean="0"/>
              <a:t>«</a:t>
            </a:r>
            <a:r>
              <a:rPr lang="ru-RU" dirty="0" err="1"/>
              <a:t>Свислочско</a:t>
            </a:r>
            <a:r>
              <a:rPr lang="ru-RU" dirty="0"/>
              <a:t>-Березинский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Овал 2"/>
          <p:cNvSpPr/>
          <p:nvPr/>
        </p:nvSpPr>
        <p:spPr>
          <a:xfrm>
            <a:off x="5599592" y="3415392"/>
            <a:ext cx="1899418" cy="2575254"/>
          </a:xfrm>
          <a:prstGeom prst="ellipse">
            <a:avLst/>
          </a:prstGeom>
          <a:solidFill>
            <a:schemeClr val="accent1">
              <a:lumMod val="75000"/>
              <a:alpha val="4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334450" y="5125229"/>
            <a:ext cx="15456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Микрорегион</a:t>
            </a:r>
            <a:endParaRPr lang="ru-RU" dirty="0" smtClean="0"/>
          </a:p>
          <a:p>
            <a:pPr algn="ctr"/>
            <a:r>
              <a:rPr lang="ru-RU" dirty="0" smtClean="0"/>
              <a:t>«</a:t>
            </a:r>
            <a:r>
              <a:rPr lang="ru-RU" dirty="0" err="1" smtClean="0"/>
              <a:t>Ольса</a:t>
            </a:r>
            <a:r>
              <a:rPr lang="ru-RU" dirty="0" smtClean="0"/>
              <a:t>»</a:t>
            </a:r>
          </a:p>
          <a:p>
            <a:pPr algn="ctr"/>
            <a:r>
              <a:rPr lang="ru-RU" dirty="0" smtClean="0"/>
              <a:t>(р. </a:t>
            </a:r>
            <a:r>
              <a:rPr lang="ru-RU" dirty="0" err="1" smtClean="0"/>
              <a:t>Ольса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0" name="Овал 19"/>
          <p:cNvSpPr/>
          <p:nvPr/>
        </p:nvSpPr>
        <p:spPr>
          <a:xfrm>
            <a:off x="4575383" y="2821238"/>
            <a:ext cx="1893160" cy="1927512"/>
          </a:xfrm>
          <a:prstGeom prst="ellipse">
            <a:avLst/>
          </a:prstGeom>
          <a:solidFill>
            <a:schemeClr val="accent2">
              <a:lumMod val="75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2213785" y="2243304"/>
            <a:ext cx="154561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err="1" smtClean="0"/>
              <a:t>Микрорегион</a:t>
            </a:r>
            <a:endParaRPr lang="ru-RU" dirty="0" smtClean="0"/>
          </a:p>
          <a:p>
            <a:pPr algn="ctr"/>
            <a:r>
              <a:rPr lang="ru-RU" dirty="0" smtClean="0"/>
              <a:t>«Аграрный»</a:t>
            </a:r>
          </a:p>
          <a:p>
            <a:pPr algn="ctr"/>
            <a:endParaRPr lang="ru-RU" dirty="0" smtClean="0"/>
          </a:p>
        </p:txBody>
      </p:sp>
      <p:pic>
        <p:nvPicPr>
          <p:cNvPr id="22" name="Picture 27" descr="Macintosh HD:Users:natalia:Desktop:CYR_web_horisontal_rus.pn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67339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367702" y="1330146"/>
            <a:ext cx="6583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Новые системы </a:t>
            </a:r>
          </a:p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взаимодействия и управления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22413" y="20732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626895" y="2885581"/>
            <a:ext cx="673840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Кластеры</a:t>
            </a:r>
          </a:p>
          <a:p>
            <a:pPr lvl="1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Государственно-частное партнерство</a:t>
            </a:r>
          </a:p>
          <a:p>
            <a:pPr lvl="1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Образование для бизнеса</a:t>
            </a:r>
          </a:p>
          <a:p>
            <a:pPr lvl="1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Цифровизация </a:t>
            </a:r>
          </a:p>
          <a:p>
            <a:pPr lvl="0">
              <a:spcBef>
                <a:spcPts val="1200"/>
              </a:spcBef>
              <a:spcAft>
                <a:spcPts val="1200"/>
              </a:spcAft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2577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22413" y="20732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081657" y="2301875"/>
            <a:ext cx="764177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Рост доходов от частного бизнеса в бюджете района– 60%.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Рост доли инновационной продукции до 25%.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Положительная трудовая миграция.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lvl="1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39616" y="616211"/>
            <a:ext cx="219226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Экономика</a:t>
            </a:r>
            <a:endParaRPr lang="ru-RU" sz="32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2577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22413" y="20732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1207903" y="1965282"/>
            <a:ext cx="7217005" cy="3698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just">
              <a:buFont typeface="+mj-lt"/>
              <a:buAutoNum type="arabicPeriod"/>
            </a:pPr>
            <a:r>
              <a:rPr lang="ru-RU" sz="2200" dirty="0" smtClean="0"/>
              <a:t>Внедрение экологически безопасных технологий во вех сферах хозяйственной деятельности в быту (</a:t>
            </a:r>
            <a:r>
              <a:rPr lang="ru-RU" sz="2200" b="1" i="1" dirty="0" smtClean="0">
                <a:solidFill>
                  <a:srgbClr val="FF0000"/>
                </a:solidFill>
              </a:rPr>
              <a:t>приоритетность</a:t>
            </a:r>
            <a:r>
              <a:rPr lang="ru-RU" sz="2200" dirty="0" smtClean="0"/>
              <a:t>);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dirty="0" smtClean="0"/>
              <a:t>Изменить отношение людей с «потребительского» к «экологически дружественному/климатически нейтральному»;</a:t>
            </a:r>
          </a:p>
          <a:p>
            <a:pPr marL="457200" indent="-457200" algn="just">
              <a:buFont typeface="+mj-lt"/>
              <a:buAutoNum type="arabicPeriod"/>
            </a:pPr>
            <a:r>
              <a:rPr lang="ru-RU" sz="2200" dirty="0" smtClean="0"/>
              <a:t>Совершенствовать систему управления экологической безопасностью – создание государственного природоохранного учреждения как фундамента вовлечения обширных территорий для целей развития. 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5639616" y="616211"/>
            <a:ext cx="18346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Экология</a:t>
            </a:r>
            <a:endParaRPr lang="ru-RU" sz="32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044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2" y="139433"/>
            <a:ext cx="801604" cy="96192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085044" y="1557124"/>
            <a:ext cx="648982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>
              <a:spcBef>
                <a:spcPct val="20000"/>
              </a:spcBef>
            </a:pPr>
            <a:r>
              <a:rPr lang="ru-RU" sz="2000" b="1" dirty="0" smtClean="0"/>
              <a:t>Динамика сокращения численности населения</a:t>
            </a:r>
            <a:endParaRPr lang="ru-RU" sz="2000" b="1" dirty="0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="" xmlns:p14="http://schemas.microsoft.com/office/powerpoint/2010/main" val="2204465134"/>
              </p:ext>
            </p:extLst>
          </p:nvPr>
        </p:nvGraphicFramePr>
        <p:xfrm>
          <a:off x="2129555" y="2306320"/>
          <a:ext cx="64008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="" xmlns:p14="http://schemas.microsoft.com/office/powerpoint/2010/main" val="256136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22413" y="2073275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5012366" y="377150"/>
            <a:ext cx="35076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Социальная сфера</a:t>
            </a:r>
            <a:endParaRPr lang="ru-RU" sz="3200" b="1" dirty="0"/>
          </a:p>
        </p:txBody>
      </p:sp>
      <p:sp>
        <p:nvSpPr>
          <p:cNvPr id="8" name="Объект 1"/>
          <p:cNvSpPr txBox="1">
            <a:spLocks/>
          </p:cNvSpPr>
          <p:nvPr/>
        </p:nvSpPr>
        <p:spPr>
          <a:xfrm>
            <a:off x="1415881" y="1200986"/>
            <a:ext cx="7092279" cy="4293096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Проблемы  личности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- низкая активность (безынициативность);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- неумение просить о помощи;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- личностная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самоцензура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- </a:t>
            </a:r>
            <a:r>
              <a:rPr lang="ru-RU" sz="16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суженность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горизонтов, закостенелость мышления;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Проблемы  в сфере образования и самообразования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- отставание пожилых людей в плане освоения современных  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технологий, активно заполняющих жизненное пространство;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- слабое желание  у педагогов к изменению подходов в обучении и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самообразовании;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Проблемы социума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- решение современных проблем устаревшими методами;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- миграция молодежи - проблема  успешной самореализации.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- низкие доходы населения;</a:t>
            </a:r>
          </a:p>
          <a:p>
            <a:pPr>
              <a:lnSpc>
                <a:spcPct val="100000"/>
              </a:lnSpc>
              <a:spcBef>
                <a:spcPts val="600"/>
              </a:spcBef>
              <a:buFont typeface="Wingdings" panose="05000000000000000000" pitchFamily="2" charset="2"/>
              <a:buChar char="Ø"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Проблемы в сфере здоровья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- высокий уровень заболеваемости населения;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None/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- отсутствие желания прилагать усилия к ведению ЗОЖ.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4094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5235" y="75902"/>
            <a:ext cx="801604" cy="961925"/>
          </a:xfrm>
          <a:prstGeom prst="rect">
            <a:avLst/>
          </a:prstGeom>
        </p:spPr>
      </p:pic>
      <p:sp>
        <p:nvSpPr>
          <p:cNvPr id="9" name="TextBox 25"/>
          <p:cNvSpPr txBox="1">
            <a:spLocks noChangeArrowheads="1"/>
          </p:cNvSpPr>
          <p:nvPr/>
        </p:nvSpPr>
        <p:spPr bwMode="auto">
          <a:xfrm>
            <a:off x="1296680" y="1903777"/>
            <a:ext cx="7115452" cy="3192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82945" tIns="41473" rIns="82945" bIns="41473">
            <a:spAutoFit/>
          </a:bodyPr>
          <a:lstStyle/>
          <a:p>
            <a:r>
              <a:rPr lang="ru-RU" sz="3600" b="1" dirty="0" smtClean="0"/>
              <a:t>Мы в начале становления на путь устойчивого развития</a:t>
            </a:r>
          </a:p>
          <a:p>
            <a:endParaRPr lang="ru-RU" sz="3600" b="1" dirty="0"/>
          </a:p>
          <a:p>
            <a:r>
              <a:rPr lang="ru-RU" sz="3600" b="1" dirty="0" smtClean="0"/>
              <a:t>Спасибо партнерам за поддержку</a:t>
            </a:r>
          </a:p>
          <a:p>
            <a:endParaRPr lang="ru-RU" sz="2900" b="1" dirty="0">
              <a:solidFill>
                <a:srgbClr val="FF0000"/>
              </a:solidFill>
            </a:endParaRPr>
          </a:p>
          <a:p>
            <a:r>
              <a:rPr lang="ru-RU" sz="2900" b="1" dirty="0" smtClean="0">
                <a:solidFill>
                  <a:srgbClr val="FF0000"/>
                </a:solidFill>
              </a:rPr>
              <a:t>Спасибо </a:t>
            </a:r>
            <a:r>
              <a:rPr lang="ru-RU" sz="2900" b="1" dirty="0">
                <a:solidFill>
                  <a:srgbClr val="FF0000"/>
                </a:solidFill>
              </a:rPr>
              <a:t>за внимание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2094836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0A259E52-1336-4F14-BA62-C636FF7354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73E9B-3128-4F1F-BC0C-9E57692CCA7C}" type="slidenum">
              <a:rPr lang="en-US" altLang="ru-RU" smtClean="0"/>
              <a:pPr/>
              <a:t>52</a:t>
            </a:fld>
            <a:endParaRPr lang="en-US" altLang="ru-RU"/>
          </a:p>
        </p:txBody>
      </p:sp>
      <p:pic>
        <p:nvPicPr>
          <p:cNvPr id="1026" name="Picture 2" descr="C:\Users\Kurbeko\AppData\Local\Microsoft\Windows\Temporary Internet Files\Content.Outlook\DBXRVNJX\2 вариант 17 целей устойчивого развития беларусь 6х3м jpg_3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974" r="3283"/>
          <a:stretch/>
        </p:blipFill>
        <p:spPr bwMode="auto">
          <a:xfrm>
            <a:off x="0" y="460508"/>
            <a:ext cx="9144001" cy="43331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" y="6553200"/>
            <a:ext cx="9144000" cy="304800"/>
          </a:xfrm>
          <a:prstGeom prst="rect">
            <a:avLst/>
          </a:prstGeom>
          <a:solidFill>
            <a:srgbClr val="4472C4"/>
          </a:solidFill>
          <a:ln w="12700" cap="flat" cmpd="sng" algn="ctr">
            <a:solidFill>
              <a:srgbClr val="4472C4">
                <a:shade val="50000"/>
              </a:srgbClr>
            </a:solidFill>
            <a:prstDash val="solid"/>
            <a:miter lim="800000"/>
            <a:headEnd/>
            <a:tailEnd/>
          </a:ln>
          <a:effectLst/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  <a:cs typeface="Arial" charset="0"/>
            </a:endParaRPr>
          </a:p>
        </p:txBody>
      </p:sp>
      <p:sp>
        <p:nvSpPr>
          <p:cNvPr id="8" name="Содержимое 7"/>
          <p:cNvSpPr txBox="1">
            <a:spLocks noGrp="1"/>
          </p:cNvSpPr>
          <p:nvPr>
            <p:ph idx="1"/>
          </p:nvPr>
        </p:nvSpPr>
        <p:spPr>
          <a:xfrm>
            <a:off x="711777" y="5129322"/>
            <a:ext cx="7886700" cy="17286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-28575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Заместитель председателя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Кличевского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райисполкома</a:t>
            </a:r>
          </a:p>
          <a:p>
            <a:pPr marL="0" indent="-28575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Алексей Юрьевич Половиков </a:t>
            </a:r>
          </a:p>
          <a:p>
            <a:pPr marL="0" indent="-28575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+ 375 29 333 27 06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-28575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Email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a_polovikov@mail.ru</a:t>
            </a:r>
            <a:endParaRPr lang="ru-RU" sz="20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Содержимое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3964" y="5195455"/>
            <a:ext cx="1274618" cy="145777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7069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309599" y="33550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Дилемма </a:t>
            </a:r>
            <a:endParaRPr lang="ru-RU" sz="2400" b="1" i="1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2" y="139433"/>
            <a:ext cx="801604" cy="961925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194560" y="1435873"/>
            <a:ext cx="5982789" cy="1882094"/>
          </a:xfrm>
          <a:solidFill>
            <a:schemeClr val="accent6"/>
          </a:solidFill>
        </p:spPr>
        <p:txBody>
          <a:bodyPr/>
          <a:lstStyle/>
          <a:p>
            <a:r>
              <a:rPr lang="ru-RU" b="1" dirty="0" smtClean="0"/>
              <a:t>Экологически чистый район</a:t>
            </a:r>
            <a:endParaRPr lang="ru-RU" b="1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2129244" y="3526971"/>
            <a:ext cx="6211389" cy="254725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Не работающие территории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90614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2" y="139433"/>
            <a:ext cx="801604" cy="961925"/>
          </a:xfrm>
          <a:prstGeom prst="rect">
            <a:avLst/>
          </a:prstGeom>
        </p:spPr>
      </p:pic>
      <p:pic>
        <p:nvPicPr>
          <p:cNvPr id="3074" name="Picture 2" descr="H:\Кличев\IMG_29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5110" y="1319349"/>
            <a:ext cx="7106194" cy="489857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240972" y="248195"/>
            <a:ext cx="790302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</a:rPr>
              <a:t>Острова Дулебы Республиканский заказник международного значения (Рамсарские угодия)</a:t>
            </a:r>
          </a:p>
          <a:p>
            <a:endParaRPr lang="ru-RU" sz="28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03160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2" y="139433"/>
            <a:ext cx="801604" cy="961925"/>
          </a:xfrm>
          <a:prstGeom prst="rect">
            <a:avLst/>
          </a:prstGeom>
        </p:spPr>
      </p:pic>
      <p:pic>
        <p:nvPicPr>
          <p:cNvPr id="8" name="Picture 33" descr="СХЕМА_Экосеть_15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0730" t="41714" r="10323" b="33629"/>
          <a:stretch>
            <a:fillRect/>
          </a:stretch>
        </p:blipFill>
        <p:spPr bwMode="auto">
          <a:xfrm>
            <a:off x="2285280" y="1800804"/>
            <a:ext cx="5958433" cy="400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02055" y="161450"/>
            <a:ext cx="70645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Место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Кличевского района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по отношению к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Национальной и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Общеевропейской экологическим сетям</a:t>
            </a:r>
          </a:p>
        </p:txBody>
      </p:sp>
    </p:spTree>
    <p:extLst>
      <p:ext uri="{BB962C8B-B14F-4D97-AF65-F5344CB8AC3E}">
        <p14:creationId xmlns="" xmlns:p14="http://schemas.microsoft.com/office/powerpoint/2010/main" val="61475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4309599" y="335506"/>
            <a:ext cx="15359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 smtClean="0"/>
              <a:t>Дилемма </a:t>
            </a:r>
            <a:endParaRPr lang="ru-RU" sz="2400" b="1" i="1" dirty="0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1587500" y="1066800"/>
            <a:ext cx="0" cy="579120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43842" y="1208038"/>
            <a:ext cx="8697651" cy="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1384300" y="1238518"/>
            <a:ext cx="30480" cy="5131802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203036" y="1451878"/>
            <a:ext cx="0" cy="3731280"/>
          </a:xfrm>
          <a:prstGeom prst="line">
            <a:avLst/>
          </a:prstGeom>
          <a:ln w="38100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2" y="139433"/>
            <a:ext cx="801604" cy="961925"/>
          </a:xfrm>
          <a:prstGeom prst="rect">
            <a:avLst/>
          </a:prstGeom>
        </p:spPr>
      </p:pic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2194560" y="1435873"/>
            <a:ext cx="5982789" cy="1882094"/>
          </a:xfrm>
          <a:solidFill>
            <a:schemeClr val="accent6"/>
          </a:solidFill>
        </p:spPr>
        <p:txBody>
          <a:bodyPr>
            <a:normAutofit fontScale="90000"/>
          </a:bodyPr>
          <a:lstStyle/>
          <a:p>
            <a:r>
              <a:rPr lang="ru-RU" b="1" dirty="0" smtClean="0"/>
              <a:t>Большая площадь территории</a:t>
            </a:r>
            <a:endParaRPr lang="ru-RU" b="1" dirty="0"/>
          </a:p>
        </p:txBody>
      </p:sp>
      <p:sp>
        <p:nvSpPr>
          <p:cNvPr id="10" name="Подзаголовок 9"/>
          <p:cNvSpPr>
            <a:spLocks noGrp="1"/>
          </p:cNvSpPr>
          <p:nvPr>
            <p:ph type="subTitle" idx="1"/>
          </p:nvPr>
        </p:nvSpPr>
        <p:spPr>
          <a:xfrm>
            <a:off x="2129244" y="3526971"/>
            <a:ext cx="6211389" cy="2547258"/>
          </a:xfrm>
        </p:spPr>
        <p:txBody>
          <a:bodyPr>
            <a:norm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Низкая плотность населения</a:t>
            </a:r>
            <a:endParaRPr lang="ru-RU" sz="6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2906145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4027</TotalTime>
  <Words>1671</Words>
  <Application>Microsoft Office PowerPoint</Application>
  <PresentationFormat>Экран (4:3)</PresentationFormat>
  <Paragraphs>423</Paragraphs>
  <Slides>52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52</vt:i4>
      </vt:variant>
    </vt:vector>
  </HeadingPairs>
  <TitlesOfParts>
    <vt:vector size="5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Экологически чистый район</vt:lpstr>
      <vt:lpstr>Слайд 7</vt:lpstr>
      <vt:lpstr>Слайд 8</vt:lpstr>
      <vt:lpstr>Большая площадь территории</vt:lpstr>
      <vt:lpstr>Слайд 10</vt:lpstr>
      <vt:lpstr>Слайд 11</vt:lpstr>
      <vt:lpstr>Положительные экономические показатели предприятий</vt:lpstr>
      <vt:lpstr>Слайд 13</vt:lpstr>
      <vt:lpstr>Слайд 14</vt:lpstr>
      <vt:lpstr>Слайд 15</vt:lpstr>
      <vt:lpstr>Слайд 16</vt:lpstr>
      <vt:lpstr> Основной состав местной инициативной группы</vt:lpstr>
      <vt:lpstr>Слайд 18</vt:lpstr>
      <vt:lpstr>Слайд 19</vt:lpstr>
      <vt:lpstr>«Содействие экономическому развитию и предпринимательству через возрождение населенного пункта»</vt:lpstr>
      <vt:lpstr>Гемолаб</vt:lpstr>
      <vt:lpstr>«Творчество без границ»</vt:lpstr>
      <vt:lpstr>Сельский музей дерева в  агроэкоусадьбе «Усохи»</vt:lpstr>
      <vt:lpstr>Площадка здоровья</vt:lpstr>
      <vt:lpstr>Слайд 25</vt:lpstr>
      <vt:lpstr>Слайд 26</vt:lpstr>
      <vt:lpstr>Слайд 27</vt:lpstr>
      <vt:lpstr>Слайд 28</vt:lpstr>
      <vt:lpstr>Паспорт ТОР Кличевского района</vt:lpstr>
      <vt:lpstr>Подписание  меморандума с ПРООН</vt:lpstr>
      <vt:lpstr>Слайд 31</vt:lpstr>
      <vt:lpstr>Слайд 32</vt:lpstr>
      <vt:lpstr>Слайд 33</vt:lpstr>
      <vt:lpstr>Слайд 34</vt:lpstr>
      <vt:lpstr>Анкетирование участников кластера Кличевского района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+</dc:title>
  <dc:creator>user</dc:creator>
  <cp:lastModifiedBy>Сазановец Татьяна Михайловна</cp:lastModifiedBy>
  <cp:revision>261</cp:revision>
  <dcterms:created xsi:type="dcterms:W3CDTF">2016-04-27T20:21:01Z</dcterms:created>
  <dcterms:modified xsi:type="dcterms:W3CDTF">2019-06-27T12:45:18Z</dcterms:modified>
</cp:coreProperties>
</file>