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handoutMasterIdLst>
    <p:handoutMasterId r:id="rId27"/>
  </p:handoutMasterIdLst>
  <p:sldIdLst>
    <p:sldId id="842" r:id="rId3"/>
    <p:sldId id="843" r:id="rId4"/>
    <p:sldId id="844" r:id="rId5"/>
    <p:sldId id="845" r:id="rId6"/>
    <p:sldId id="846" r:id="rId7"/>
    <p:sldId id="847" r:id="rId8"/>
    <p:sldId id="848" r:id="rId9"/>
    <p:sldId id="849" r:id="rId10"/>
    <p:sldId id="850" r:id="rId11"/>
    <p:sldId id="851" r:id="rId12"/>
    <p:sldId id="852" r:id="rId13"/>
    <p:sldId id="853" r:id="rId14"/>
    <p:sldId id="839" r:id="rId15"/>
    <p:sldId id="832" r:id="rId16"/>
    <p:sldId id="827" r:id="rId17"/>
    <p:sldId id="841" r:id="rId18"/>
    <p:sldId id="838" r:id="rId19"/>
    <p:sldId id="831" r:id="rId20"/>
    <p:sldId id="833" r:id="rId21"/>
    <p:sldId id="834" r:id="rId22"/>
    <p:sldId id="829" r:id="rId23"/>
    <p:sldId id="836" r:id="rId24"/>
    <p:sldId id="840" r:id="rId25"/>
  </p:sldIdLst>
  <p:sldSz cx="9144000" cy="6858000" type="screen4x3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8093"/>
    <a:srgbClr val="0EA9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06" autoAdjust="0"/>
    <p:restoredTop sz="95400" autoAdjust="0"/>
  </p:normalViewPr>
  <p:slideViewPr>
    <p:cSldViewPr snapToGrid="0">
      <p:cViewPr>
        <p:scale>
          <a:sx n="101" d="100"/>
          <a:sy n="101" d="100"/>
        </p:scale>
        <p:origin x="-102" y="-27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>
                <c:manualLayout>
                  <c:x val="2.9029732617876156E-2"/>
                  <c:y val="-1.366331494075421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2206569895448902E-3"/>
                  <c:y val="-6.8316574703771015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2441313979089794E-2"/>
                  <c:y val="4.098994482226259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6.2206569895448902E-3"/>
                  <c:y val="4.098994482226259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-1.2441313979089775E-2"/>
                  <c:y val="4.78216022926397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-2.9029732617876156E-2"/>
                  <c:y val="8.5395718379713742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-6.2206569895448899E-2"/>
                  <c:y val="3.415828735188549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-5.5985912905904017E-2"/>
                  <c:y val="6.8316574703771015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-4.5618151256662527E-2"/>
                  <c:y val="-6.8316574703771015E-3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-2.0735523298482956E-2"/>
                  <c:y val="-1.0247486205565648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1.8661970968634669E-2"/>
                  <c:y val="-1.0247486205565655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8.5015645523780173E-2"/>
                  <c:y val="-1.3663314940754201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100" b="0" i="0" baseline="0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Лист1!$A$2:$A$14</c:f>
              <c:strCache>
                <c:ptCount val="13"/>
                <c:pt idx="0">
                  <c:v>Представители Могилевского облисполкома</c:v>
                </c:pt>
                <c:pt idx="1">
                  <c:v>Представители учреждений образования</c:v>
                </c:pt>
                <c:pt idx="2">
                  <c:v>Госучреждения и предприятия</c:v>
                </c:pt>
                <c:pt idx="3">
                  <c:v>Некоммерческие организации / общественные объединения</c:v>
                </c:pt>
                <c:pt idx="4">
                  <c:v>Предприниматели / (организации (бизнес)</c:v>
                </c:pt>
                <c:pt idx="5">
                  <c:v>Представители учреждений культуры и социального обслуживания г. Могилева</c:v>
                </c:pt>
                <c:pt idx="6">
                  <c:v>Представители учреждений здравоохранения</c:v>
                </c:pt>
                <c:pt idx="7">
                  <c:v>Представители Могилевского горисполкома</c:v>
                </c:pt>
                <c:pt idx="8">
                  <c:v>Центры поддержки предпринимателей</c:v>
                </c:pt>
                <c:pt idx="9">
                  <c:v>Представители райисполкомов</c:v>
                </c:pt>
                <c:pt idx="10">
                  <c:v>Иные организации</c:v>
                </c:pt>
                <c:pt idx="11">
                  <c:v>Представители иных органов государственного управления</c:v>
                </c:pt>
                <c:pt idx="12">
                  <c:v>Инвестиционные агентства</c:v>
                </c:pt>
              </c:strCache>
            </c:strRef>
          </c:cat>
          <c:val>
            <c:numRef>
              <c:f>Лист1!$B$2:$B$14</c:f>
              <c:numCache>
                <c:formatCode>General</c:formatCode>
                <c:ptCount val="13"/>
                <c:pt idx="0">
                  <c:v>25</c:v>
                </c:pt>
                <c:pt idx="1">
                  <c:v>18.600000000000001</c:v>
                </c:pt>
                <c:pt idx="2">
                  <c:v>11.4</c:v>
                </c:pt>
                <c:pt idx="3">
                  <c:v>8.6</c:v>
                </c:pt>
                <c:pt idx="4">
                  <c:v>7.1</c:v>
                </c:pt>
                <c:pt idx="5">
                  <c:v>7.1</c:v>
                </c:pt>
                <c:pt idx="6">
                  <c:v>6.4</c:v>
                </c:pt>
                <c:pt idx="7">
                  <c:v>4.3</c:v>
                </c:pt>
                <c:pt idx="8">
                  <c:v>4.3</c:v>
                </c:pt>
                <c:pt idx="9">
                  <c:v>2.9</c:v>
                </c:pt>
                <c:pt idx="10">
                  <c:v>2.1</c:v>
                </c:pt>
                <c:pt idx="11">
                  <c:v>1.4</c:v>
                </c:pt>
                <c:pt idx="12">
                  <c:v>0.70000000000000007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59623903323479899"/>
          <c:y val="3.4840108284460547E-2"/>
          <c:w val="0.4017094561333473"/>
          <c:h val="0.96440891088443148"/>
        </c:manualLayout>
      </c:layout>
      <c:overlay val="0"/>
    </c:legend>
    <c:plotVisOnly val="1"/>
    <c:dispBlanksAs val="zero"/>
    <c:showDLblsOverMax val="0"/>
  </c:chart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CB9CB0C-A2FA-423A-9EC7-0FDE2B3F85CC}" type="doc">
      <dgm:prSet loTypeId="urn:microsoft.com/office/officeart/2005/8/layout/cycle4#1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145B13C7-887E-4FF7-90DB-784FDAC6EB64}">
      <dgm:prSet phldrT="[Текст]" custT="1"/>
      <dgm:spPr/>
      <dgm:t>
        <a:bodyPr/>
        <a:lstStyle/>
        <a:p>
          <a:r>
            <a:rPr lang="ru-RU" sz="1600" dirty="0" smtClean="0"/>
            <a:t>Социальная сфера</a:t>
          </a:r>
          <a:endParaRPr lang="ru-RU" sz="1600" dirty="0"/>
        </a:p>
      </dgm:t>
    </dgm:pt>
    <dgm:pt modelId="{28FD25EC-D7A8-4CC1-AD54-BAE8F73C4082}" type="parTrans" cxnId="{C987A002-27D1-4CE8-97ED-FEFF61CFDBAA}">
      <dgm:prSet/>
      <dgm:spPr/>
      <dgm:t>
        <a:bodyPr/>
        <a:lstStyle/>
        <a:p>
          <a:endParaRPr lang="ru-RU"/>
        </a:p>
      </dgm:t>
    </dgm:pt>
    <dgm:pt modelId="{73755916-F146-4027-B8EB-A2467F9C4095}" type="sibTrans" cxnId="{C987A002-27D1-4CE8-97ED-FEFF61CFDBAA}">
      <dgm:prSet/>
      <dgm:spPr/>
      <dgm:t>
        <a:bodyPr/>
        <a:lstStyle/>
        <a:p>
          <a:endParaRPr lang="ru-RU"/>
        </a:p>
      </dgm:t>
    </dgm:pt>
    <dgm:pt modelId="{10CF4011-EE41-4520-91E2-47F8F1CF6AEF}">
      <dgm:prSet phldrT="[Текст]"/>
      <dgm:spPr/>
      <dgm:t>
        <a:bodyPr/>
        <a:lstStyle/>
        <a:p>
          <a:r>
            <a:rPr lang="ru-RU" dirty="0" smtClean="0"/>
            <a:t>Образование;</a:t>
          </a:r>
          <a:endParaRPr lang="ru-RU" dirty="0"/>
        </a:p>
      </dgm:t>
    </dgm:pt>
    <dgm:pt modelId="{03D0D944-F778-4C0D-92DA-2AFD11506B72}" type="parTrans" cxnId="{C3C58648-D677-4B84-BA69-735B26FB77D9}">
      <dgm:prSet/>
      <dgm:spPr/>
      <dgm:t>
        <a:bodyPr/>
        <a:lstStyle/>
        <a:p>
          <a:endParaRPr lang="ru-RU"/>
        </a:p>
      </dgm:t>
    </dgm:pt>
    <dgm:pt modelId="{17F2C807-ECDD-4D9C-AA07-FB5B505C65BC}" type="sibTrans" cxnId="{C3C58648-D677-4B84-BA69-735B26FB77D9}">
      <dgm:prSet/>
      <dgm:spPr/>
      <dgm:t>
        <a:bodyPr/>
        <a:lstStyle/>
        <a:p>
          <a:endParaRPr lang="ru-RU"/>
        </a:p>
      </dgm:t>
    </dgm:pt>
    <dgm:pt modelId="{87F9C8F8-0669-49B0-812D-0E3050D53D44}">
      <dgm:prSet phldrT="[Текст]" custT="1"/>
      <dgm:spPr/>
      <dgm:t>
        <a:bodyPr/>
        <a:lstStyle/>
        <a:p>
          <a:r>
            <a:rPr lang="ru-RU" sz="1600" dirty="0" smtClean="0"/>
            <a:t>Экономика и </a:t>
          </a:r>
          <a:r>
            <a:rPr lang="ru-RU" sz="1600" dirty="0" err="1" smtClean="0"/>
            <a:t>предприни-мательство</a:t>
          </a:r>
          <a:endParaRPr lang="ru-RU" sz="1600" dirty="0"/>
        </a:p>
      </dgm:t>
    </dgm:pt>
    <dgm:pt modelId="{3C2F1173-A4BF-4F17-A7DF-B05683B7B9A0}" type="parTrans" cxnId="{9B232123-E2D6-4FDD-9C50-52E396E7E75D}">
      <dgm:prSet/>
      <dgm:spPr/>
      <dgm:t>
        <a:bodyPr/>
        <a:lstStyle/>
        <a:p>
          <a:endParaRPr lang="ru-RU"/>
        </a:p>
      </dgm:t>
    </dgm:pt>
    <dgm:pt modelId="{A327009A-0911-4B98-BBF6-AADE776BDD1A}" type="sibTrans" cxnId="{9B232123-E2D6-4FDD-9C50-52E396E7E75D}">
      <dgm:prSet/>
      <dgm:spPr/>
      <dgm:t>
        <a:bodyPr/>
        <a:lstStyle/>
        <a:p>
          <a:endParaRPr lang="ru-RU"/>
        </a:p>
      </dgm:t>
    </dgm:pt>
    <dgm:pt modelId="{8BAB8940-87C6-4D5B-9BD9-0335CDCE9FEB}">
      <dgm:prSet phldrT="[Текст]" custT="1"/>
      <dgm:spPr/>
      <dgm:t>
        <a:bodyPr/>
        <a:lstStyle/>
        <a:p>
          <a:r>
            <a:rPr lang="ru-RU" sz="1100" dirty="0" smtClean="0"/>
            <a:t>Бизнес;</a:t>
          </a:r>
          <a:endParaRPr lang="ru-RU" sz="1100" dirty="0"/>
        </a:p>
      </dgm:t>
    </dgm:pt>
    <dgm:pt modelId="{90A06412-B49E-4643-A50C-FB94D7CACDBF}" type="parTrans" cxnId="{2F2FB9B8-E5FE-4955-9276-6C77D1C0DD16}">
      <dgm:prSet/>
      <dgm:spPr/>
      <dgm:t>
        <a:bodyPr/>
        <a:lstStyle/>
        <a:p>
          <a:endParaRPr lang="ru-RU"/>
        </a:p>
      </dgm:t>
    </dgm:pt>
    <dgm:pt modelId="{86C5F87C-5DE5-4F3A-BD36-8B22B67310C2}" type="sibTrans" cxnId="{2F2FB9B8-E5FE-4955-9276-6C77D1C0DD16}">
      <dgm:prSet/>
      <dgm:spPr/>
      <dgm:t>
        <a:bodyPr/>
        <a:lstStyle/>
        <a:p>
          <a:endParaRPr lang="ru-RU"/>
        </a:p>
      </dgm:t>
    </dgm:pt>
    <dgm:pt modelId="{1A068076-489D-45DA-A58A-45605CC9277B}">
      <dgm:prSet phldrT="[Текст]" custT="1"/>
      <dgm:spPr/>
      <dgm:t>
        <a:bodyPr/>
        <a:lstStyle/>
        <a:p>
          <a:pPr marL="0" indent="0"/>
          <a:endParaRPr lang="ru-RU" sz="1600" dirty="0" smtClean="0"/>
        </a:p>
        <a:p>
          <a:pPr marL="0" indent="0"/>
          <a:endParaRPr lang="ru-RU" sz="1600" dirty="0" smtClean="0"/>
        </a:p>
        <a:p>
          <a:pPr marL="0" indent="0"/>
          <a:endParaRPr lang="ru-RU" sz="1600" dirty="0" smtClean="0"/>
        </a:p>
        <a:p>
          <a:pPr marL="0" indent="0"/>
          <a:r>
            <a:rPr lang="ru-RU" sz="1600" dirty="0" smtClean="0"/>
            <a:t>Экология и климатическая нейтральность</a:t>
          </a:r>
          <a:endParaRPr lang="ru-RU" sz="1600" dirty="0"/>
        </a:p>
      </dgm:t>
    </dgm:pt>
    <dgm:pt modelId="{82C0BC55-9366-45F4-B816-666063902C13}" type="parTrans" cxnId="{CCBE1A24-B944-4267-A46A-0F54A264EFF6}">
      <dgm:prSet/>
      <dgm:spPr/>
      <dgm:t>
        <a:bodyPr/>
        <a:lstStyle/>
        <a:p>
          <a:endParaRPr lang="ru-RU"/>
        </a:p>
      </dgm:t>
    </dgm:pt>
    <dgm:pt modelId="{7EBF633A-C897-4BB6-9010-082772715788}" type="sibTrans" cxnId="{CCBE1A24-B944-4267-A46A-0F54A264EFF6}">
      <dgm:prSet/>
      <dgm:spPr/>
      <dgm:t>
        <a:bodyPr/>
        <a:lstStyle/>
        <a:p>
          <a:endParaRPr lang="ru-RU"/>
        </a:p>
      </dgm:t>
    </dgm:pt>
    <dgm:pt modelId="{EE4E3A65-1069-4381-A4AA-558E3CF0222E}">
      <dgm:prSet phldrT="[Текст]"/>
      <dgm:spPr/>
      <dgm:t>
        <a:bodyPr/>
        <a:lstStyle/>
        <a:p>
          <a:r>
            <a:rPr lang="ru-RU" sz="700" dirty="0" smtClean="0"/>
            <a:t>            </a:t>
          </a:r>
          <a:endParaRPr lang="ru-RU" sz="700" dirty="0"/>
        </a:p>
      </dgm:t>
    </dgm:pt>
    <dgm:pt modelId="{561611FA-5956-418E-BF49-67035A5D8ECB}" type="parTrans" cxnId="{E9082EBD-E5DD-4896-8C8C-0DE53ACBBBDF}">
      <dgm:prSet/>
      <dgm:spPr/>
      <dgm:t>
        <a:bodyPr/>
        <a:lstStyle/>
        <a:p>
          <a:endParaRPr lang="ru-RU"/>
        </a:p>
      </dgm:t>
    </dgm:pt>
    <dgm:pt modelId="{5D53C1FF-ABF4-45F1-8560-2E77DF6F4D5E}" type="sibTrans" cxnId="{E9082EBD-E5DD-4896-8C8C-0DE53ACBBBDF}">
      <dgm:prSet/>
      <dgm:spPr/>
      <dgm:t>
        <a:bodyPr/>
        <a:lstStyle/>
        <a:p>
          <a:endParaRPr lang="ru-RU"/>
        </a:p>
      </dgm:t>
    </dgm:pt>
    <dgm:pt modelId="{B31E240E-CEF4-4AA9-A848-D76AA7212A24}">
      <dgm:prSet phldrT="[Текст]" custT="1"/>
      <dgm:spPr/>
      <dgm:t>
        <a:bodyPr/>
        <a:lstStyle/>
        <a:p>
          <a:endParaRPr lang="ru-RU" sz="1600" dirty="0" smtClean="0"/>
        </a:p>
        <a:p>
          <a:endParaRPr lang="ru-RU" sz="1600" dirty="0" smtClean="0"/>
        </a:p>
        <a:p>
          <a:endParaRPr lang="ru-RU" sz="1600" dirty="0" smtClean="0"/>
        </a:p>
        <a:p>
          <a:r>
            <a:rPr lang="ru-RU" sz="1600" dirty="0" smtClean="0"/>
            <a:t>Образование в интересах устойчивого развития</a:t>
          </a:r>
          <a:endParaRPr lang="ru-RU" sz="1600" dirty="0"/>
        </a:p>
      </dgm:t>
    </dgm:pt>
    <dgm:pt modelId="{42009CBB-7A6E-4D01-9D89-E3B6FC014F07}" type="parTrans" cxnId="{6D93E06B-EBB9-44C4-B676-AE1E2096D4F4}">
      <dgm:prSet/>
      <dgm:spPr/>
      <dgm:t>
        <a:bodyPr/>
        <a:lstStyle/>
        <a:p>
          <a:endParaRPr lang="ru-RU"/>
        </a:p>
      </dgm:t>
    </dgm:pt>
    <dgm:pt modelId="{0474B2CB-13D3-46C0-88BD-6DD236CC832F}" type="sibTrans" cxnId="{6D93E06B-EBB9-44C4-B676-AE1E2096D4F4}">
      <dgm:prSet/>
      <dgm:spPr/>
      <dgm:t>
        <a:bodyPr/>
        <a:lstStyle/>
        <a:p>
          <a:endParaRPr lang="ru-RU"/>
        </a:p>
      </dgm:t>
    </dgm:pt>
    <dgm:pt modelId="{84437B6B-4740-4727-B5D5-2F396C0E18FE}">
      <dgm:prSet phldrT="[Текст]"/>
      <dgm:spPr/>
      <dgm:t>
        <a:bodyPr/>
        <a:lstStyle/>
        <a:p>
          <a:r>
            <a:rPr lang="ru-RU" dirty="0" smtClean="0"/>
            <a:t> Университеты;</a:t>
          </a:r>
          <a:endParaRPr lang="ru-RU" dirty="0"/>
        </a:p>
      </dgm:t>
    </dgm:pt>
    <dgm:pt modelId="{93CAE477-39DE-4486-8B4C-9787F84998DD}" type="parTrans" cxnId="{7F4859BA-A80E-4F27-B17A-F3EF8EB126F4}">
      <dgm:prSet/>
      <dgm:spPr/>
      <dgm:t>
        <a:bodyPr/>
        <a:lstStyle/>
        <a:p>
          <a:endParaRPr lang="ru-RU"/>
        </a:p>
      </dgm:t>
    </dgm:pt>
    <dgm:pt modelId="{918217A2-C087-42B6-B0F8-B39CFFCBEEFE}" type="sibTrans" cxnId="{7F4859BA-A80E-4F27-B17A-F3EF8EB126F4}">
      <dgm:prSet/>
      <dgm:spPr/>
      <dgm:t>
        <a:bodyPr/>
        <a:lstStyle/>
        <a:p>
          <a:endParaRPr lang="ru-RU"/>
        </a:p>
      </dgm:t>
    </dgm:pt>
    <dgm:pt modelId="{0CB62E52-661B-4181-916E-D0400B7A8AD9}">
      <dgm:prSet phldrT="[Текст]" custT="1"/>
      <dgm:spPr/>
      <dgm:t>
        <a:bodyPr/>
        <a:lstStyle/>
        <a:p>
          <a:endParaRPr lang="ru-RU" sz="1100" dirty="0"/>
        </a:p>
      </dgm:t>
    </dgm:pt>
    <dgm:pt modelId="{692CF922-D4F7-412E-862F-C4F60B64FC2B}" type="parTrans" cxnId="{65033DD2-B5AC-420E-8AAB-E709A2B77BAC}">
      <dgm:prSet/>
      <dgm:spPr/>
      <dgm:t>
        <a:bodyPr/>
        <a:lstStyle/>
        <a:p>
          <a:endParaRPr lang="ru-RU"/>
        </a:p>
      </dgm:t>
    </dgm:pt>
    <dgm:pt modelId="{43A0FE51-36CF-4BB3-B1B5-42437E518F41}" type="sibTrans" cxnId="{65033DD2-B5AC-420E-8AAB-E709A2B77BAC}">
      <dgm:prSet/>
      <dgm:spPr/>
      <dgm:t>
        <a:bodyPr/>
        <a:lstStyle/>
        <a:p>
          <a:endParaRPr lang="ru-RU"/>
        </a:p>
      </dgm:t>
    </dgm:pt>
    <dgm:pt modelId="{8BA9243C-8C7C-4BFB-AD0B-037010E83060}">
      <dgm:prSet phldrT="[Текст]" custT="1"/>
      <dgm:spPr/>
      <dgm:t>
        <a:bodyPr/>
        <a:lstStyle/>
        <a:p>
          <a:r>
            <a:rPr lang="ru-RU" sz="1100" dirty="0" smtClean="0"/>
            <a:t>Соц. сфера;</a:t>
          </a:r>
          <a:endParaRPr lang="ru-RU" sz="1100" dirty="0"/>
        </a:p>
      </dgm:t>
    </dgm:pt>
    <dgm:pt modelId="{A79F5A1B-5311-42B1-A9BC-16720B599284}" type="parTrans" cxnId="{ABCD3BEA-1AF7-4B17-BA46-359C1C15E3AE}">
      <dgm:prSet/>
      <dgm:spPr/>
      <dgm:t>
        <a:bodyPr/>
        <a:lstStyle/>
        <a:p>
          <a:endParaRPr lang="ru-RU"/>
        </a:p>
      </dgm:t>
    </dgm:pt>
    <dgm:pt modelId="{66A2F78D-B69B-4018-9B1D-551B04212649}" type="sibTrans" cxnId="{ABCD3BEA-1AF7-4B17-BA46-359C1C15E3AE}">
      <dgm:prSet/>
      <dgm:spPr/>
      <dgm:t>
        <a:bodyPr/>
        <a:lstStyle/>
        <a:p>
          <a:endParaRPr lang="ru-RU"/>
        </a:p>
      </dgm:t>
    </dgm:pt>
    <dgm:pt modelId="{549F44B4-7537-4872-8F5F-CE099FF5712F}">
      <dgm:prSet phldrT="[Текст]" custT="1"/>
      <dgm:spPr/>
      <dgm:t>
        <a:bodyPr/>
        <a:lstStyle/>
        <a:p>
          <a:r>
            <a:rPr lang="ru-RU" sz="1100" dirty="0" smtClean="0"/>
            <a:t>Банки;</a:t>
          </a:r>
          <a:endParaRPr lang="ru-RU" sz="1100" dirty="0"/>
        </a:p>
      </dgm:t>
    </dgm:pt>
    <dgm:pt modelId="{09BBEFF1-248A-465F-8BF8-37236C4B993F}" type="parTrans" cxnId="{A9BFBF98-9BD8-4F4A-8D29-1C1037F69421}">
      <dgm:prSet/>
      <dgm:spPr/>
      <dgm:t>
        <a:bodyPr/>
        <a:lstStyle/>
        <a:p>
          <a:endParaRPr lang="ru-RU"/>
        </a:p>
      </dgm:t>
    </dgm:pt>
    <dgm:pt modelId="{45FD564B-D8E7-4F2A-9A9D-FB9B6BB60CDB}" type="sibTrans" cxnId="{A9BFBF98-9BD8-4F4A-8D29-1C1037F69421}">
      <dgm:prSet/>
      <dgm:spPr/>
      <dgm:t>
        <a:bodyPr/>
        <a:lstStyle/>
        <a:p>
          <a:endParaRPr lang="ru-RU"/>
        </a:p>
      </dgm:t>
    </dgm:pt>
    <dgm:pt modelId="{27E8AA89-7CE9-4FAA-A857-621CC7B74D95}">
      <dgm:prSet phldrT="[Текст]" custT="1"/>
      <dgm:spPr/>
      <dgm:t>
        <a:bodyPr/>
        <a:lstStyle/>
        <a:p>
          <a:r>
            <a:rPr lang="ru-RU" sz="1100" dirty="0" smtClean="0"/>
            <a:t>НКО и Центры поддержки;</a:t>
          </a:r>
          <a:endParaRPr lang="ru-RU" sz="1100" dirty="0"/>
        </a:p>
      </dgm:t>
    </dgm:pt>
    <dgm:pt modelId="{EE2EBC4A-9AAC-4B6A-8A8E-8BB7C04C4A47}" type="parTrans" cxnId="{06763062-722E-4485-A12C-0896652A5264}">
      <dgm:prSet/>
      <dgm:spPr/>
      <dgm:t>
        <a:bodyPr/>
        <a:lstStyle/>
        <a:p>
          <a:endParaRPr lang="ru-RU"/>
        </a:p>
      </dgm:t>
    </dgm:pt>
    <dgm:pt modelId="{7B69910F-2374-4A17-8B81-BA83EFC2B7F1}" type="sibTrans" cxnId="{06763062-722E-4485-A12C-0896652A5264}">
      <dgm:prSet/>
      <dgm:spPr/>
      <dgm:t>
        <a:bodyPr/>
        <a:lstStyle/>
        <a:p>
          <a:endParaRPr lang="ru-RU"/>
        </a:p>
      </dgm:t>
    </dgm:pt>
    <dgm:pt modelId="{22B590AB-32E0-4CB0-9432-ECB448E6C2B2}">
      <dgm:prSet phldrT="[Текст]" custT="1"/>
      <dgm:spPr/>
      <dgm:t>
        <a:bodyPr/>
        <a:lstStyle/>
        <a:p>
          <a:r>
            <a:rPr lang="ru-RU" sz="1100" dirty="0" smtClean="0"/>
            <a:t>Университет..</a:t>
          </a:r>
          <a:endParaRPr lang="ru-RU" sz="1100" dirty="0"/>
        </a:p>
      </dgm:t>
    </dgm:pt>
    <dgm:pt modelId="{8F9D4B6B-B756-477E-B53E-95E9BCE00513}" type="parTrans" cxnId="{F031BD2B-527D-4A77-B66D-626803EBDA84}">
      <dgm:prSet/>
      <dgm:spPr/>
      <dgm:t>
        <a:bodyPr/>
        <a:lstStyle/>
        <a:p>
          <a:endParaRPr lang="ru-RU"/>
        </a:p>
      </dgm:t>
    </dgm:pt>
    <dgm:pt modelId="{409D7AAC-1AF8-411F-9BA1-5B22766C8561}" type="sibTrans" cxnId="{F031BD2B-527D-4A77-B66D-626803EBDA84}">
      <dgm:prSet/>
      <dgm:spPr/>
      <dgm:t>
        <a:bodyPr/>
        <a:lstStyle/>
        <a:p>
          <a:endParaRPr lang="ru-RU"/>
        </a:p>
      </dgm:t>
    </dgm:pt>
    <dgm:pt modelId="{023DE0D2-81B4-410E-A658-D6D675252871}">
      <dgm:prSet phldrT="[Текст]" custT="1"/>
      <dgm:spPr/>
      <dgm:t>
        <a:bodyPr/>
        <a:lstStyle/>
        <a:p>
          <a:r>
            <a:rPr lang="ru-RU" sz="1000" dirty="0" smtClean="0"/>
            <a:t>ЖКХ;</a:t>
          </a:r>
          <a:endParaRPr lang="ru-RU" sz="1000" dirty="0"/>
        </a:p>
      </dgm:t>
    </dgm:pt>
    <dgm:pt modelId="{7D340641-3EDB-448C-83C5-2FD5509B5B5D}" type="parTrans" cxnId="{F9212737-B48B-48D4-A201-248805AA140D}">
      <dgm:prSet/>
      <dgm:spPr/>
      <dgm:t>
        <a:bodyPr/>
        <a:lstStyle/>
        <a:p>
          <a:endParaRPr lang="ru-RU"/>
        </a:p>
      </dgm:t>
    </dgm:pt>
    <dgm:pt modelId="{6C9178F3-A29F-4E7F-A867-44F4FAEB2B4C}" type="sibTrans" cxnId="{F9212737-B48B-48D4-A201-248805AA140D}">
      <dgm:prSet/>
      <dgm:spPr/>
      <dgm:t>
        <a:bodyPr/>
        <a:lstStyle/>
        <a:p>
          <a:endParaRPr lang="ru-RU"/>
        </a:p>
      </dgm:t>
    </dgm:pt>
    <dgm:pt modelId="{1E960507-BF76-47EF-A1B8-3EFFDDDD18C3}">
      <dgm:prSet phldrT="[Текст]" custT="1"/>
      <dgm:spPr/>
      <dgm:t>
        <a:bodyPr/>
        <a:lstStyle/>
        <a:p>
          <a:r>
            <a:rPr lang="ru-RU" sz="1000" dirty="0" smtClean="0"/>
            <a:t>Комитет ПР и ООС;</a:t>
          </a:r>
          <a:endParaRPr lang="ru-RU" sz="1000" dirty="0"/>
        </a:p>
      </dgm:t>
    </dgm:pt>
    <dgm:pt modelId="{1D6F5AA4-5418-405F-9AB2-9DF7ADC96D6F}" type="parTrans" cxnId="{ADAF4E1F-3F69-4BAA-A9F5-D8FF8AA5AB18}">
      <dgm:prSet/>
      <dgm:spPr/>
      <dgm:t>
        <a:bodyPr/>
        <a:lstStyle/>
        <a:p>
          <a:endParaRPr lang="ru-RU"/>
        </a:p>
      </dgm:t>
    </dgm:pt>
    <dgm:pt modelId="{A78E1F43-6701-486D-8C35-0960909456DC}" type="sibTrans" cxnId="{ADAF4E1F-3F69-4BAA-A9F5-D8FF8AA5AB18}">
      <dgm:prSet/>
      <dgm:spPr/>
      <dgm:t>
        <a:bodyPr/>
        <a:lstStyle/>
        <a:p>
          <a:endParaRPr lang="ru-RU"/>
        </a:p>
      </dgm:t>
    </dgm:pt>
    <dgm:pt modelId="{AA1CC894-063E-4E2B-A581-41526A9B6D0A}">
      <dgm:prSet phldrT="[Текст]" custT="1"/>
      <dgm:spPr/>
      <dgm:t>
        <a:bodyPr/>
        <a:lstStyle/>
        <a:p>
          <a:r>
            <a:rPr lang="ru-RU" sz="1000" dirty="0" smtClean="0"/>
            <a:t>Инициативные группы;</a:t>
          </a:r>
          <a:endParaRPr lang="ru-RU" sz="1000" dirty="0"/>
        </a:p>
      </dgm:t>
    </dgm:pt>
    <dgm:pt modelId="{3B57EF7D-3967-4CDE-A0E0-E9D94A2ECEC1}" type="parTrans" cxnId="{7B5FC96B-BF59-4F11-A1C2-DBE7F4FC5FED}">
      <dgm:prSet/>
      <dgm:spPr/>
      <dgm:t>
        <a:bodyPr/>
        <a:lstStyle/>
        <a:p>
          <a:endParaRPr lang="ru-RU"/>
        </a:p>
      </dgm:t>
    </dgm:pt>
    <dgm:pt modelId="{0A31EE1D-1970-4362-BF1B-89A088D798AB}" type="sibTrans" cxnId="{7B5FC96B-BF59-4F11-A1C2-DBE7F4FC5FED}">
      <dgm:prSet/>
      <dgm:spPr/>
      <dgm:t>
        <a:bodyPr/>
        <a:lstStyle/>
        <a:p>
          <a:endParaRPr lang="ru-RU"/>
        </a:p>
      </dgm:t>
    </dgm:pt>
    <dgm:pt modelId="{2FADA934-B986-43EE-BADE-3E8662360D5C}">
      <dgm:prSet phldrT="[Текст]" custT="1"/>
      <dgm:spPr/>
      <dgm:t>
        <a:bodyPr/>
        <a:lstStyle/>
        <a:p>
          <a:r>
            <a:rPr lang="ru-RU" sz="1000" dirty="0" smtClean="0"/>
            <a:t>Университет;</a:t>
          </a:r>
          <a:endParaRPr lang="ru-RU" sz="1000" dirty="0"/>
        </a:p>
      </dgm:t>
    </dgm:pt>
    <dgm:pt modelId="{CC314153-D876-4D24-AA9B-666A84F159B8}" type="parTrans" cxnId="{ACDA84CE-3191-4C93-A0A9-615B1AAD22E8}">
      <dgm:prSet/>
      <dgm:spPr/>
      <dgm:t>
        <a:bodyPr/>
        <a:lstStyle/>
        <a:p>
          <a:endParaRPr lang="ru-RU"/>
        </a:p>
      </dgm:t>
    </dgm:pt>
    <dgm:pt modelId="{8C7ABD73-E5D2-44F7-B3B4-A15D5480FA9B}" type="sibTrans" cxnId="{ACDA84CE-3191-4C93-A0A9-615B1AAD22E8}">
      <dgm:prSet/>
      <dgm:spPr/>
      <dgm:t>
        <a:bodyPr/>
        <a:lstStyle/>
        <a:p>
          <a:endParaRPr lang="ru-RU"/>
        </a:p>
      </dgm:t>
    </dgm:pt>
    <dgm:pt modelId="{F803D005-223B-4220-9600-32D9B2F17D27}">
      <dgm:prSet phldrT="[Текст]"/>
      <dgm:spPr/>
      <dgm:t>
        <a:bodyPr/>
        <a:lstStyle/>
        <a:p>
          <a:endParaRPr lang="ru-RU" sz="700" dirty="0"/>
        </a:p>
      </dgm:t>
    </dgm:pt>
    <dgm:pt modelId="{EED92488-F274-4487-98EC-7A3D6AA846E1}" type="parTrans" cxnId="{EEDAE1E3-4230-480E-82C0-5A863F3BDE53}">
      <dgm:prSet/>
      <dgm:spPr/>
      <dgm:t>
        <a:bodyPr/>
        <a:lstStyle/>
        <a:p>
          <a:endParaRPr lang="ru-RU"/>
        </a:p>
      </dgm:t>
    </dgm:pt>
    <dgm:pt modelId="{548674A8-2983-4258-AE12-2C8F3A185CF9}" type="sibTrans" cxnId="{EEDAE1E3-4230-480E-82C0-5A863F3BDE53}">
      <dgm:prSet/>
      <dgm:spPr/>
      <dgm:t>
        <a:bodyPr/>
        <a:lstStyle/>
        <a:p>
          <a:endParaRPr lang="ru-RU"/>
        </a:p>
      </dgm:t>
    </dgm:pt>
    <dgm:pt modelId="{FED9136C-0956-47AE-A1C8-A94169048F02}">
      <dgm:prSet phldrT="[Текст]"/>
      <dgm:spPr/>
      <dgm:t>
        <a:bodyPr/>
        <a:lstStyle/>
        <a:p>
          <a:r>
            <a:rPr lang="ru-RU" dirty="0" smtClean="0"/>
            <a:t>Школы;</a:t>
          </a:r>
          <a:endParaRPr lang="ru-RU" dirty="0"/>
        </a:p>
      </dgm:t>
    </dgm:pt>
    <dgm:pt modelId="{062C7289-E20E-439D-87F4-4B69584891D3}" type="parTrans" cxnId="{190E42D8-A463-467C-9171-D1D227B6724A}">
      <dgm:prSet/>
      <dgm:spPr/>
      <dgm:t>
        <a:bodyPr/>
        <a:lstStyle/>
        <a:p>
          <a:endParaRPr lang="ru-RU"/>
        </a:p>
      </dgm:t>
    </dgm:pt>
    <dgm:pt modelId="{09AF6CCD-F7F7-403B-99B6-F8E702C3E379}" type="sibTrans" cxnId="{190E42D8-A463-467C-9171-D1D227B6724A}">
      <dgm:prSet/>
      <dgm:spPr/>
      <dgm:t>
        <a:bodyPr/>
        <a:lstStyle/>
        <a:p>
          <a:endParaRPr lang="ru-RU"/>
        </a:p>
      </dgm:t>
    </dgm:pt>
    <dgm:pt modelId="{1D600718-CCA6-4D9D-97A8-AD9FB5E6601B}">
      <dgm:prSet phldrT="[Текст]"/>
      <dgm:spPr/>
      <dgm:t>
        <a:bodyPr/>
        <a:lstStyle/>
        <a:p>
          <a:r>
            <a:rPr lang="ru-RU" dirty="0" smtClean="0"/>
            <a:t>Колледжи;</a:t>
          </a:r>
          <a:endParaRPr lang="ru-RU" dirty="0"/>
        </a:p>
      </dgm:t>
    </dgm:pt>
    <dgm:pt modelId="{6A3FB0C6-0ED1-4454-81EC-8255955ACFB0}" type="parTrans" cxnId="{F5FA4624-447D-440A-873B-B30401C2B8AD}">
      <dgm:prSet/>
      <dgm:spPr/>
      <dgm:t>
        <a:bodyPr/>
        <a:lstStyle/>
        <a:p>
          <a:endParaRPr lang="ru-RU"/>
        </a:p>
      </dgm:t>
    </dgm:pt>
    <dgm:pt modelId="{62CD3011-ED55-4A8D-B529-CDC3F905C4A8}" type="sibTrans" cxnId="{F5FA4624-447D-440A-873B-B30401C2B8AD}">
      <dgm:prSet/>
      <dgm:spPr/>
      <dgm:t>
        <a:bodyPr/>
        <a:lstStyle/>
        <a:p>
          <a:endParaRPr lang="ru-RU"/>
        </a:p>
      </dgm:t>
    </dgm:pt>
    <dgm:pt modelId="{BE6712B0-530A-40F2-B819-0930B236E0A6}">
      <dgm:prSet phldrT="[Текст]"/>
      <dgm:spPr/>
      <dgm:t>
        <a:bodyPr/>
        <a:lstStyle/>
        <a:p>
          <a:r>
            <a:rPr lang="ru-RU" dirty="0" smtClean="0"/>
            <a:t>НКО;</a:t>
          </a:r>
          <a:endParaRPr lang="ru-RU" dirty="0"/>
        </a:p>
      </dgm:t>
    </dgm:pt>
    <dgm:pt modelId="{98368E46-E0C8-4888-8985-9218EA9637C9}" type="parTrans" cxnId="{F865534C-2CD1-4A6F-88BC-DCC0FB8B32C3}">
      <dgm:prSet/>
      <dgm:spPr/>
      <dgm:t>
        <a:bodyPr/>
        <a:lstStyle/>
        <a:p>
          <a:endParaRPr lang="ru-RU"/>
        </a:p>
      </dgm:t>
    </dgm:pt>
    <dgm:pt modelId="{FFE84458-12B9-4AFA-BA6E-1231E716983B}" type="sibTrans" cxnId="{F865534C-2CD1-4A6F-88BC-DCC0FB8B32C3}">
      <dgm:prSet/>
      <dgm:spPr/>
      <dgm:t>
        <a:bodyPr/>
        <a:lstStyle/>
        <a:p>
          <a:endParaRPr lang="ru-RU"/>
        </a:p>
      </dgm:t>
    </dgm:pt>
    <dgm:pt modelId="{26C0A6C4-0C04-42F5-B47C-1063AEB79E5C}">
      <dgm:prSet phldrT="[Текст]"/>
      <dgm:spPr/>
      <dgm:t>
        <a:bodyPr/>
        <a:lstStyle/>
        <a:p>
          <a:r>
            <a:rPr lang="ru-RU" dirty="0" smtClean="0"/>
            <a:t> Власти;</a:t>
          </a:r>
          <a:endParaRPr lang="ru-RU" dirty="0"/>
        </a:p>
      </dgm:t>
    </dgm:pt>
    <dgm:pt modelId="{42ED30C8-BF19-47CF-A3D5-75E103E0C5A1}" type="parTrans" cxnId="{1BAD74CC-DB20-4080-91B7-7251F0851A98}">
      <dgm:prSet/>
      <dgm:spPr/>
      <dgm:t>
        <a:bodyPr/>
        <a:lstStyle/>
        <a:p>
          <a:endParaRPr lang="ru-RU"/>
        </a:p>
      </dgm:t>
    </dgm:pt>
    <dgm:pt modelId="{41A92556-DCB9-457B-8542-9F1544467853}" type="sibTrans" cxnId="{1BAD74CC-DB20-4080-91B7-7251F0851A98}">
      <dgm:prSet/>
      <dgm:spPr/>
      <dgm:t>
        <a:bodyPr/>
        <a:lstStyle/>
        <a:p>
          <a:endParaRPr lang="ru-RU"/>
        </a:p>
      </dgm:t>
    </dgm:pt>
    <dgm:pt modelId="{4A3F79FE-3CA2-4436-AE26-D8F49E07149C}">
      <dgm:prSet phldrT="[Текст]"/>
      <dgm:spPr/>
      <dgm:t>
        <a:bodyPr/>
        <a:lstStyle/>
        <a:p>
          <a:r>
            <a:rPr lang="ru-RU" dirty="0" smtClean="0"/>
            <a:t>..</a:t>
          </a:r>
          <a:endParaRPr lang="ru-RU" dirty="0"/>
        </a:p>
      </dgm:t>
    </dgm:pt>
    <dgm:pt modelId="{24141EEE-D30C-4495-AAAF-4CF622E82749}" type="parTrans" cxnId="{1A24D26D-66E1-4551-B9DB-C0EE50AC6045}">
      <dgm:prSet/>
      <dgm:spPr/>
      <dgm:t>
        <a:bodyPr/>
        <a:lstStyle/>
        <a:p>
          <a:endParaRPr lang="ru-RU"/>
        </a:p>
      </dgm:t>
    </dgm:pt>
    <dgm:pt modelId="{2FFEBBDD-B6AA-4899-B7E7-294EB3BF28AF}" type="sibTrans" cxnId="{1A24D26D-66E1-4551-B9DB-C0EE50AC6045}">
      <dgm:prSet/>
      <dgm:spPr/>
      <dgm:t>
        <a:bodyPr/>
        <a:lstStyle/>
        <a:p>
          <a:endParaRPr lang="ru-RU"/>
        </a:p>
      </dgm:t>
    </dgm:pt>
    <dgm:pt modelId="{5741FA2B-B3DA-4F33-8E28-3DA085053270}">
      <dgm:prSet phldrT="[Текст]" custT="1"/>
      <dgm:spPr/>
      <dgm:t>
        <a:bodyPr/>
        <a:lstStyle/>
        <a:p>
          <a:r>
            <a:rPr lang="ru-RU" sz="1000" dirty="0" smtClean="0"/>
            <a:t>НКО..</a:t>
          </a:r>
          <a:endParaRPr lang="ru-RU" sz="1000" dirty="0"/>
        </a:p>
      </dgm:t>
    </dgm:pt>
    <dgm:pt modelId="{06442860-A9DA-423C-A62C-20DA49449A56}" type="parTrans" cxnId="{3DEC0437-D968-4327-B7CE-1BF9785B4E37}">
      <dgm:prSet/>
      <dgm:spPr/>
      <dgm:t>
        <a:bodyPr/>
        <a:lstStyle/>
        <a:p>
          <a:endParaRPr lang="ru-RU"/>
        </a:p>
      </dgm:t>
    </dgm:pt>
    <dgm:pt modelId="{E498C889-B1AC-4B69-9828-08ACC38E567F}" type="sibTrans" cxnId="{3DEC0437-D968-4327-B7CE-1BF9785B4E37}">
      <dgm:prSet/>
      <dgm:spPr/>
      <dgm:t>
        <a:bodyPr/>
        <a:lstStyle/>
        <a:p>
          <a:endParaRPr lang="ru-RU"/>
        </a:p>
      </dgm:t>
    </dgm:pt>
    <dgm:pt modelId="{B1787FBB-2648-47CD-BD37-B28F9C558941}">
      <dgm:prSet phldrT="[Текст]"/>
      <dgm:spPr/>
      <dgm:t>
        <a:bodyPr/>
        <a:lstStyle/>
        <a:p>
          <a:r>
            <a:rPr lang="ru-RU" dirty="0" smtClean="0"/>
            <a:t>Здравоохранение;</a:t>
          </a:r>
          <a:endParaRPr lang="ru-RU" dirty="0"/>
        </a:p>
      </dgm:t>
    </dgm:pt>
    <dgm:pt modelId="{A3F01E4C-A004-4434-980A-69062D1737BD}" type="parTrans" cxnId="{DDE66135-0C46-4A9C-8D53-0FACC9D8A3D7}">
      <dgm:prSet/>
      <dgm:spPr/>
      <dgm:t>
        <a:bodyPr/>
        <a:lstStyle/>
        <a:p>
          <a:endParaRPr lang="ru-RU"/>
        </a:p>
      </dgm:t>
    </dgm:pt>
    <dgm:pt modelId="{2795FB7F-302C-42E9-B1D4-DBABEE701039}" type="sibTrans" cxnId="{DDE66135-0C46-4A9C-8D53-0FACC9D8A3D7}">
      <dgm:prSet/>
      <dgm:spPr/>
      <dgm:t>
        <a:bodyPr/>
        <a:lstStyle/>
        <a:p>
          <a:endParaRPr lang="ru-RU"/>
        </a:p>
      </dgm:t>
    </dgm:pt>
    <dgm:pt modelId="{63A782CC-6DFE-4FCD-8130-0C97B7DDD546}">
      <dgm:prSet phldrT="[Текст]"/>
      <dgm:spPr/>
      <dgm:t>
        <a:bodyPr/>
        <a:lstStyle/>
        <a:p>
          <a:endParaRPr lang="ru-RU" dirty="0"/>
        </a:p>
      </dgm:t>
    </dgm:pt>
    <dgm:pt modelId="{00228546-4DF4-4320-B066-ADCB386270EF}" type="parTrans" cxnId="{C37E5445-897F-4E74-BCE8-CAF391C37628}">
      <dgm:prSet/>
      <dgm:spPr/>
      <dgm:t>
        <a:bodyPr/>
        <a:lstStyle/>
        <a:p>
          <a:endParaRPr lang="ru-RU"/>
        </a:p>
      </dgm:t>
    </dgm:pt>
    <dgm:pt modelId="{6DA112DF-151B-43CF-A95D-13A874819D8C}" type="sibTrans" cxnId="{C37E5445-897F-4E74-BCE8-CAF391C37628}">
      <dgm:prSet/>
      <dgm:spPr/>
      <dgm:t>
        <a:bodyPr/>
        <a:lstStyle/>
        <a:p>
          <a:endParaRPr lang="ru-RU"/>
        </a:p>
      </dgm:t>
    </dgm:pt>
    <dgm:pt modelId="{1C396D3B-1FB3-4267-B894-3CB6647CF894}">
      <dgm:prSet phldrT="[Текст]"/>
      <dgm:spPr/>
      <dgm:t>
        <a:bodyPr/>
        <a:lstStyle/>
        <a:p>
          <a:r>
            <a:rPr lang="ru-RU" dirty="0" smtClean="0"/>
            <a:t>Занятость;</a:t>
          </a:r>
          <a:endParaRPr lang="ru-RU" dirty="0"/>
        </a:p>
      </dgm:t>
    </dgm:pt>
    <dgm:pt modelId="{AA6DA58F-884A-4DDF-A0B4-801B4AF46F54}" type="parTrans" cxnId="{48B46A2C-70BA-466C-853A-C46C208161F5}">
      <dgm:prSet/>
      <dgm:spPr/>
      <dgm:t>
        <a:bodyPr/>
        <a:lstStyle/>
        <a:p>
          <a:endParaRPr lang="ru-RU"/>
        </a:p>
      </dgm:t>
    </dgm:pt>
    <dgm:pt modelId="{E3A5D3FE-0AF6-43B1-82F1-5223D1D3087E}" type="sibTrans" cxnId="{48B46A2C-70BA-466C-853A-C46C208161F5}">
      <dgm:prSet/>
      <dgm:spPr/>
      <dgm:t>
        <a:bodyPr/>
        <a:lstStyle/>
        <a:p>
          <a:endParaRPr lang="ru-RU"/>
        </a:p>
      </dgm:t>
    </dgm:pt>
    <dgm:pt modelId="{9864655F-C9BF-428D-BDE3-E28A4B8CF02B}">
      <dgm:prSet phldrT="[Текст]"/>
      <dgm:spPr/>
      <dgm:t>
        <a:bodyPr/>
        <a:lstStyle/>
        <a:p>
          <a:r>
            <a:rPr lang="ru-RU" dirty="0" smtClean="0"/>
            <a:t>Социальная защита;</a:t>
          </a:r>
          <a:endParaRPr lang="ru-RU" dirty="0"/>
        </a:p>
      </dgm:t>
    </dgm:pt>
    <dgm:pt modelId="{C87824D3-FF54-4888-B924-C91416DF4A67}" type="parTrans" cxnId="{6AAAB1EE-BBB5-41D2-B69C-8816F6EE6552}">
      <dgm:prSet/>
      <dgm:spPr/>
      <dgm:t>
        <a:bodyPr/>
        <a:lstStyle/>
        <a:p>
          <a:endParaRPr lang="ru-RU"/>
        </a:p>
      </dgm:t>
    </dgm:pt>
    <dgm:pt modelId="{E41E1596-54CB-4469-9C71-CA32685A8BD6}" type="sibTrans" cxnId="{6AAAB1EE-BBB5-41D2-B69C-8816F6EE6552}">
      <dgm:prSet/>
      <dgm:spPr/>
      <dgm:t>
        <a:bodyPr/>
        <a:lstStyle/>
        <a:p>
          <a:endParaRPr lang="ru-RU"/>
        </a:p>
      </dgm:t>
    </dgm:pt>
    <dgm:pt modelId="{0AE78589-648A-4805-8384-E0B6E524585F}">
      <dgm:prSet phldrT="[Текст]"/>
      <dgm:spPr/>
      <dgm:t>
        <a:bodyPr/>
        <a:lstStyle/>
        <a:p>
          <a:r>
            <a:rPr lang="ru-RU" dirty="0" smtClean="0"/>
            <a:t>Социальное предпринимательство;</a:t>
          </a:r>
          <a:endParaRPr lang="ru-RU" dirty="0"/>
        </a:p>
      </dgm:t>
    </dgm:pt>
    <dgm:pt modelId="{34037119-A713-4F5D-A312-CDD42086CF78}" type="parTrans" cxnId="{F5948600-B993-4E5E-945F-54E14A7B378B}">
      <dgm:prSet/>
      <dgm:spPr/>
      <dgm:t>
        <a:bodyPr/>
        <a:lstStyle/>
        <a:p>
          <a:endParaRPr lang="ru-RU"/>
        </a:p>
      </dgm:t>
    </dgm:pt>
    <dgm:pt modelId="{1B3DD290-342F-468B-8D25-459195A24D74}" type="sibTrans" cxnId="{F5948600-B993-4E5E-945F-54E14A7B378B}">
      <dgm:prSet/>
      <dgm:spPr/>
      <dgm:t>
        <a:bodyPr/>
        <a:lstStyle/>
        <a:p>
          <a:endParaRPr lang="ru-RU"/>
        </a:p>
      </dgm:t>
    </dgm:pt>
    <dgm:pt modelId="{F2E3707A-6CCA-4C48-ACE7-625A2975B648}">
      <dgm:prSet phldrT="[Текст]"/>
      <dgm:spPr/>
      <dgm:t>
        <a:bodyPr/>
        <a:lstStyle/>
        <a:p>
          <a:r>
            <a:rPr lang="ru-RU" dirty="0" smtClean="0"/>
            <a:t> Власти….</a:t>
          </a:r>
          <a:endParaRPr lang="ru-RU" dirty="0"/>
        </a:p>
      </dgm:t>
    </dgm:pt>
    <dgm:pt modelId="{DD9F9979-5915-47E3-85AD-BEB3A44BD709}" type="parTrans" cxnId="{D38822A0-FA90-4008-B001-3B9D87B0EE7B}">
      <dgm:prSet/>
      <dgm:spPr/>
      <dgm:t>
        <a:bodyPr/>
        <a:lstStyle/>
        <a:p>
          <a:endParaRPr lang="ru-RU"/>
        </a:p>
      </dgm:t>
    </dgm:pt>
    <dgm:pt modelId="{43D642A6-18A1-421C-9694-692C11B6B4A5}" type="sibTrans" cxnId="{D38822A0-FA90-4008-B001-3B9D87B0EE7B}">
      <dgm:prSet/>
      <dgm:spPr/>
      <dgm:t>
        <a:bodyPr/>
        <a:lstStyle/>
        <a:p>
          <a:endParaRPr lang="ru-RU"/>
        </a:p>
      </dgm:t>
    </dgm:pt>
    <dgm:pt modelId="{A5747B2A-A9F5-434D-AF78-97ED00E42755}">
      <dgm:prSet phldrT="[Текст]" custT="1"/>
      <dgm:spPr/>
      <dgm:t>
        <a:bodyPr/>
        <a:lstStyle/>
        <a:p>
          <a:r>
            <a:rPr lang="ru-RU" sz="1100" dirty="0" smtClean="0"/>
            <a:t>Власти..</a:t>
          </a:r>
          <a:endParaRPr lang="ru-RU" sz="1100" dirty="0"/>
        </a:p>
      </dgm:t>
    </dgm:pt>
    <dgm:pt modelId="{63FC3757-2C3B-47DB-BB3A-8BF88F739110}" type="parTrans" cxnId="{1793DD32-BC2E-47E6-B783-92F856F4831E}">
      <dgm:prSet/>
      <dgm:spPr/>
      <dgm:t>
        <a:bodyPr/>
        <a:lstStyle/>
        <a:p>
          <a:endParaRPr lang="ru-RU"/>
        </a:p>
      </dgm:t>
    </dgm:pt>
    <dgm:pt modelId="{5315C7E7-0AD3-4A0C-9C84-79F3F77CB58B}" type="sibTrans" cxnId="{1793DD32-BC2E-47E6-B783-92F856F4831E}">
      <dgm:prSet/>
      <dgm:spPr/>
      <dgm:t>
        <a:bodyPr/>
        <a:lstStyle/>
        <a:p>
          <a:endParaRPr lang="ru-RU"/>
        </a:p>
      </dgm:t>
    </dgm:pt>
    <dgm:pt modelId="{A686851F-2E5E-4183-847D-3AF503191C24}">
      <dgm:prSet phldrT="[Текст]" custT="1"/>
      <dgm:spPr/>
      <dgm:t>
        <a:bodyPr/>
        <a:lstStyle/>
        <a:p>
          <a:r>
            <a:rPr lang="ru-RU" sz="1000" dirty="0" smtClean="0"/>
            <a:t> Предприятия и бизнес;</a:t>
          </a:r>
          <a:endParaRPr lang="ru-RU" sz="1000" dirty="0"/>
        </a:p>
      </dgm:t>
    </dgm:pt>
    <dgm:pt modelId="{30A2C440-A1D8-48AE-A6B9-5B3FFBF739AB}" type="parTrans" cxnId="{F1D04C0C-4A02-446B-9DDE-26AFE8EAD38A}">
      <dgm:prSet/>
      <dgm:spPr/>
      <dgm:t>
        <a:bodyPr/>
        <a:lstStyle/>
        <a:p>
          <a:endParaRPr lang="ru-RU"/>
        </a:p>
      </dgm:t>
    </dgm:pt>
    <dgm:pt modelId="{CE277186-A7DD-4974-9CF1-EA7E99871C9A}" type="sibTrans" cxnId="{F1D04C0C-4A02-446B-9DDE-26AFE8EAD38A}">
      <dgm:prSet/>
      <dgm:spPr/>
      <dgm:t>
        <a:bodyPr/>
        <a:lstStyle/>
        <a:p>
          <a:endParaRPr lang="ru-RU"/>
        </a:p>
      </dgm:t>
    </dgm:pt>
    <dgm:pt modelId="{6EAE4EFF-5B3D-4D1D-84E1-E22B75CFA6A8}">
      <dgm:prSet phldrT="[Текст]" custT="1"/>
      <dgm:spPr/>
      <dgm:t>
        <a:bodyPr/>
        <a:lstStyle/>
        <a:p>
          <a:r>
            <a:rPr lang="ru-RU" sz="700" dirty="0" smtClean="0"/>
            <a:t> </a:t>
          </a:r>
          <a:r>
            <a:rPr lang="ru-RU" sz="1000" dirty="0" smtClean="0"/>
            <a:t>Экологи</a:t>
          </a:r>
          <a:endParaRPr lang="ru-RU" sz="1000" dirty="0"/>
        </a:p>
      </dgm:t>
    </dgm:pt>
    <dgm:pt modelId="{1C96259C-E08D-44C5-B0E4-F67C47974EE1}" type="parTrans" cxnId="{928BC413-9BAD-423D-BC1D-10DA8F7A899C}">
      <dgm:prSet/>
      <dgm:spPr/>
      <dgm:t>
        <a:bodyPr/>
        <a:lstStyle/>
        <a:p>
          <a:endParaRPr lang="ru-RU"/>
        </a:p>
      </dgm:t>
    </dgm:pt>
    <dgm:pt modelId="{94A7D6AF-49F2-422B-98F1-403687C12E44}" type="sibTrans" cxnId="{928BC413-9BAD-423D-BC1D-10DA8F7A899C}">
      <dgm:prSet/>
      <dgm:spPr/>
      <dgm:t>
        <a:bodyPr/>
        <a:lstStyle/>
        <a:p>
          <a:endParaRPr lang="ru-RU"/>
        </a:p>
      </dgm:t>
    </dgm:pt>
    <dgm:pt modelId="{2A9FA4D0-003F-42DD-AF52-0CEF716877A7}" type="pres">
      <dgm:prSet presAssocID="{1CB9CB0C-A2FA-423A-9EC7-0FDE2B3F85CC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833B0D4-71B2-4755-91AB-A849B7CD56B4}" type="pres">
      <dgm:prSet presAssocID="{1CB9CB0C-A2FA-423A-9EC7-0FDE2B3F85CC}" presName="children" presStyleCnt="0"/>
      <dgm:spPr/>
    </dgm:pt>
    <dgm:pt modelId="{0C0F996C-729C-491C-91E0-2CF982757774}" type="pres">
      <dgm:prSet presAssocID="{1CB9CB0C-A2FA-423A-9EC7-0FDE2B3F85CC}" presName="child1group" presStyleCnt="0"/>
      <dgm:spPr/>
    </dgm:pt>
    <dgm:pt modelId="{EBEB6430-8EF1-4019-A2D2-6024FB041713}" type="pres">
      <dgm:prSet presAssocID="{1CB9CB0C-A2FA-423A-9EC7-0FDE2B3F85CC}" presName="child1" presStyleLbl="bgAcc1" presStyleIdx="0" presStyleCnt="4"/>
      <dgm:spPr/>
      <dgm:t>
        <a:bodyPr/>
        <a:lstStyle/>
        <a:p>
          <a:endParaRPr lang="ru-RU"/>
        </a:p>
      </dgm:t>
    </dgm:pt>
    <dgm:pt modelId="{E2EFABF7-3E31-4601-A012-FA6DCC012FE4}" type="pres">
      <dgm:prSet presAssocID="{1CB9CB0C-A2FA-423A-9EC7-0FDE2B3F85CC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47BD5A-4760-4188-B834-F64B2C134DFA}" type="pres">
      <dgm:prSet presAssocID="{1CB9CB0C-A2FA-423A-9EC7-0FDE2B3F85CC}" presName="child2group" presStyleCnt="0"/>
      <dgm:spPr/>
    </dgm:pt>
    <dgm:pt modelId="{FC321E63-7D9D-4B9F-A606-EA8719CA26C5}" type="pres">
      <dgm:prSet presAssocID="{1CB9CB0C-A2FA-423A-9EC7-0FDE2B3F85CC}" presName="child2" presStyleLbl="bgAcc1" presStyleIdx="1" presStyleCnt="4"/>
      <dgm:spPr/>
      <dgm:t>
        <a:bodyPr/>
        <a:lstStyle/>
        <a:p>
          <a:endParaRPr lang="ru-RU"/>
        </a:p>
      </dgm:t>
    </dgm:pt>
    <dgm:pt modelId="{A5008BF1-EF9D-42C2-BE82-00D10F092022}" type="pres">
      <dgm:prSet presAssocID="{1CB9CB0C-A2FA-423A-9EC7-0FDE2B3F85CC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C4FAFE-C751-4979-880F-5188A8FA03DC}" type="pres">
      <dgm:prSet presAssocID="{1CB9CB0C-A2FA-423A-9EC7-0FDE2B3F85CC}" presName="child3group" presStyleCnt="0"/>
      <dgm:spPr/>
    </dgm:pt>
    <dgm:pt modelId="{8509ABF6-3F5F-489A-B1FE-B8D1C89B0295}" type="pres">
      <dgm:prSet presAssocID="{1CB9CB0C-A2FA-423A-9EC7-0FDE2B3F85CC}" presName="child3" presStyleLbl="bgAcc1" presStyleIdx="2" presStyleCnt="4" custLinFactNeighborX="13153" custLinFactNeighborY="548"/>
      <dgm:spPr/>
      <dgm:t>
        <a:bodyPr/>
        <a:lstStyle/>
        <a:p>
          <a:endParaRPr lang="ru-RU"/>
        </a:p>
      </dgm:t>
    </dgm:pt>
    <dgm:pt modelId="{A274DCF0-EA53-44D0-B657-7FDBF9AE718E}" type="pres">
      <dgm:prSet presAssocID="{1CB9CB0C-A2FA-423A-9EC7-0FDE2B3F85CC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B95607-B863-41B3-BDC8-C7BF4BD711F7}" type="pres">
      <dgm:prSet presAssocID="{1CB9CB0C-A2FA-423A-9EC7-0FDE2B3F85CC}" presName="child4group" presStyleCnt="0"/>
      <dgm:spPr/>
    </dgm:pt>
    <dgm:pt modelId="{54C2ED5A-7ABD-4F9C-91EA-682E4A9A1951}" type="pres">
      <dgm:prSet presAssocID="{1CB9CB0C-A2FA-423A-9EC7-0FDE2B3F85CC}" presName="child4" presStyleLbl="bgAcc1" presStyleIdx="3" presStyleCnt="4"/>
      <dgm:spPr/>
      <dgm:t>
        <a:bodyPr/>
        <a:lstStyle/>
        <a:p>
          <a:endParaRPr lang="ru-RU"/>
        </a:p>
      </dgm:t>
    </dgm:pt>
    <dgm:pt modelId="{30353F3E-C058-4C28-AE48-667795F30018}" type="pres">
      <dgm:prSet presAssocID="{1CB9CB0C-A2FA-423A-9EC7-0FDE2B3F85CC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162CA8-513E-448C-88CD-42237481B3F0}" type="pres">
      <dgm:prSet presAssocID="{1CB9CB0C-A2FA-423A-9EC7-0FDE2B3F85CC}" presName="childPlaceholder" presStyleCnt="0"/>
      <dgm:spPr/>
    </dgm:pt>
    <dgm:pt modelId="{73F8460A-FFBB-4A31-B068-7237C4036F67}" type="pres">
      <dgm:prSet presAssocID="{1CB9CB0C-A2FA-423A-9EC7-0FDE2B3F85CC}" presName="circle" presStyleCnt="0"/>
      <dgm:spPr/>
    </dgm:pt>
    <dgm:pt modelId="{10628155-F15B-4DDB-856A-487591982B9C}" type="pres">
      <dgm:prSet presAssocID="{1CB9CB0C-A2FA-423A-9EC7-0FDE2B3F85CC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72C3AD-C5BB-47FE-93C9-0B5B846A228C}" type="pres">
      <dgm:prSet presAssocID="{1CB9CB0C-A2FA-423A-9EC7-0FDE2B3F85CC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9F33FA-834F-4554-9225-C4D927103496}" type="pres">
      <dgm:prSet presAssocID="{1CB9CB0C-A2FA-423A-9EC7-0FDE2B3F85CC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DB494F-2A32-4DC3-9F6E-969FA2409AF4}" type="pres">
      <dgm:prSet presAssocID="{1CB9CB0C-A2FA-423A-9EC7-0FDE2B3F85CC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E2210B-A16E-4655-A826-FBF396D9D170}" type="pres">
      <dgm:prSet presAssocID="{1CB9CB0C-A2FA-423A-9EC7-0FDE2B3F85CC}" presName="quadrantPlaceholder" presStyleCnt="0"/>
      <dgm:spPr/>
    </dgm:pt>
    <dgm:pt modelId="{C3A289DF-5C0E-4392-B783-8F03F1BFEDDF}" type="pres">
      <dgm:prSet presAssocID="{1CB9CB0C-A2FA-423A-9EC7-0FDE2B3F85CC}" presName="center1" presStyleLbl="fgShp" presStyleIdx="0" presStyleCnt="2" custLinFactNeighborX="-1174" custLinFactNeighborY="-59436"/>
      <dgm:spPr/>
    </dgm:pt>
    <dgm:pt modelId="{34D0ED56-679B-4BA1-8F26-802623A271C1}" type="pres">
      <dgm:prSet presAssocID="{1CB9CB0C-A2FA-423A-9EC7-0FDE2B3F85CC}" presName="center2" presStyleLbl="fgShp" presStyleIdx="1" presStyleCnt="2"/>
      <dgm:spPr/>
    </dgm:pt>
  </dgm:ptLst>
  <dgm:cxnLst>
    <dgm:cxn modelId="{6D93E06B-EBB9-44C4-B676-AE1E2096D4F4}" srcId="{1CB9CB0C-A2FA-423A-9EC7-0FDE2B3F85CC}" destId="{B31E240E-CEF4-4AA9-A848-D76AA7212A24}" srcOrd="3" destOrd="0" parTransId="{42009CBB-7A6E-4D01-9D89-E3B6FC014F07}" sibTransId="{0474B2CB-13D3-46C0-88BD-6DD236CC832F}"/>
    <dgm:cxn modelId="{1B748707-2F1D-401A-B46B-59AAFBBBEE10}" type="presOf" srcId="{BE6712B0-530A-40F2-B819-0930B236E0A6}" destId="{54C2ED5A-7ABD-4F9C-91EA-682E4A9A1951}" srcOrd="0" destOrd="3" presId="urn:microsoft.com/office/officeart/2005/8/layout/cycle4#1"/>
    <dgm:cxn modelId="{75BE2472-FB3F-403B-9EE0-5032D92640C0}" type="presOf" srcId="{549F44B4-7537-4872-8F5F-CE099FF5712F}" destId="{A5008BF1-EF9D-42C2-BE82-00D10F092022}" srcOrd="1" destOrd="2" presId="urn:microsoft.com/office/officeart/2005/8/layout/cycle4#1"/>
    <dgm:cxn modelId="{EAD36007-64F9-415B-9D8B-1114CBA3645B}" type="presOf" srcId="{84437B6B-4740-4727-B5D5-2F396C0E18FE}" destId="{30353F3E-C058-4C28-AE48-667795F30018}" srcOrd="1" destOrd="0" presId="urn:microsoft.com/office/officeart/2005/8/layout/cycle4#1"/>
    <dgm:cxn modelId="{480ECABE-1436-4F2B-BE98-3B0AC1CCAAEC}" type="presOf" srcId="{0CB62E52-661B-4181-916E-D0400B7A8AD9}" destId="{A5008BF1-EF9D-42C2-BE82-00D10F092022}" srcOrd="1" destOrd="6" presId="urn:microsoft.com/office/officeart/2005/8/layout/cycle4#1"/>
    <dgm:cxn modelId="{5B59F2A0-7447-4402-AFA9-9795F6DA3421}" type="presOf" srcId="{6EAE4EFF-5B3D-4D1D-84E1-E22B75CFA6A8}" destId="{8509ABF6-3F5F-489A-B1FE-B8D1C89B0295}" srcOrd="0" destOrd="1" presId="urn:microsoft.com/office/officeart/2005/8/layout/cycle4#1"/>
    <dgm:cxn modelId="{F0C9538E-7555-4CCA-91B3-8B5B19A48B9B}" type="presOf" srcId="{2FADA934-B986-43EE-BADE-3E8662360D5C}" destId="{A274DCF0-EA53-44D0-B657-7FDBF9AE718E}" srcOrd="1" destOrd="6" presId="urn:microsoft.com/office/officeart/2005/8/layout/cycle4#1"/>
    <dgm:cxn modelId="{607C907B-7E4C-4B2F-ADE5-0786CA5D756C}" type="presOf" srcId="{023DE0D2-81B4-410E-A658-D6D675252871}" destId="{A274DCF0-EA53-44D0-B657-7FDBF9AE718E}" srcOrd="1" destOrd="3" presId="urn:microsoft.com/office/officeart/2005/8/layout/cycle4#1"/>
    <dgm:cxn modelId="{ABCD3BEA-1AF7-4B17-BA46-359C1C15E3AE}" srcId="{87F9C8F8-0669-49B0-812D-0E3050D53D44}" destId="{8BA9243C-8C7C-4BFB-AD0B-037010E83060}" srcOrd="1" destOrd="0" parTransId="{A79F5A1B-5311-42B1-A9BC-16720B599284}" sibTransId="{66A2F78D-B69B-4018-9B1D-551B04212649}"/>
    <dgm:cxn modelId="{3DEC0437-D968-4327-B7CE-1BF9785B4E37}" srcId="{1A068076-489D-45DA-A58A-45605CC9277B}" destId="{5741FA2B-B3DA-4F33-8E28-3DA085053270}" srcOrd="7" destOrd="0" parTransId="{06442860-A9DA-423C-A62C-20DA49449A56}" sibTransId="{E498C889-B1AC-4B69-9828-08ACC38E567F}"/>
    <dgm:cxn modelId="{0F0F8D02-C081-4220-8D60-4C444BE54DBC}" type="presOf" srcId="{549F44B4-7537-4872-8F5F-CE099FF5712F}" destId="{FC321E63-7D9D-4B9F-A606-EA8719CA26C5}" srcOrd="0" destOrd="2" presId="urn:microsoft.com/office/officeart/2005/8/layout/cycle4#1"/>
    <dgm:cxn modelId="{F031BD2B-527D-4A77-B66D-626803EBDA84}" srcId="{87F9C8F8-0669-49B0-812D-0E3050D53D44}" destId="{22B590AB-32E0-4CB0-9432-ECB448E6C2B2}" srcOrd="4" destOrd="0" parTransId="{8F9D4B6B-B756-477E-B53E-95E9BCE00513}" sibTransId="{409D7AAC-1AF8-411F-9BA1-5B22766C8561}"/>
    <dgm:cxn modelId="{E5404A37-4C82-41FE-A66D-162ED67E4BB1}" type="presOf" srcId="{EE4E3A65-1069-4381-A4AA-558E3CF0222E}" destId="{8509ABF6-3F5F-489A-B1FE-B8D1C89B0295}" srcOrd="0" destOrd="0" presId="urn:microsoft.com/office/officeart/2005/8/layout/cycle4#1"/>
    <dgm:cxn modelId="{F4BD27B4-1124-4688-B008-5B2E08668920}" type="presOf" srcId="{0AE78589-648A-4805-8384-E0B6E524585F}" destId="{E2EFABF7-3E31-4601-A012-FA6DCC012FE4}" srcOrd="1" destOrd="4" presId="urn:microsoft.com/office/officeart/2005/8/layout/cycle4#1"/>
    <dgm:cxn modelId="{16AA3709-D1CA-4380-B77C-1D39E58CFD6F}" type="presOf" srcId="{1CB9CB0C-A2FA-423A-9EC7-0FDE2B3F85CC}" destId="{2A9FA4D0-003F-42DD-AF52-0CEF716877A7}" srcOrd="0" destOrd="0" presId="urn:microsoft.com/office/officeart/2005/8/layout/cycle4#1"/>
    <dgm:cxn modelId="{1C05E45E-2602-484F-9CE4-BE80EBF9873E}" type="presOf" srcId="{1D600718-CCA6-4D9D-97A8-AD9FB5E6601B}" destId="{30353F3E-C058-4C28-AE48-667795F30018}" srcOrd="1" destOrd="2" presId="urn:microsoft.com/office/officeart/2005/8/layout/cycle4#1"/>
    <dgm:cxn modelId="{DDE66135-0C46-4A9C-8D53-0FACC9D8A3D7}" srcId="{145B13C7-887E-4FF7-90DB-784FDAC6EB64}" destId="{B1787FBB-2648-47CD-BD37-B28F9C558941}" srcOrd="1" destOrd="0" parTransId="{A3F01E4C-A004-4434-980A-69062D1737BD}" sibTransId="{2795FB7F-302C-42E9-B1D4-DBABEE701039}"/>
    <dgm:cxn modelId="{9B232123-E2D6-4FDD-9C50-52E396E7E75D}" srcId="{1CB9CB0C-A2FA-423A-9EC7-0FDE2B3F85CC}" destId="{87F9C8F8-0669-49B0-812D-0E3050D53D44}" srcOrd="1" destOrd="0" parTransId="{3C2F1173-A4BF-4F17-A7DF-B05683B7B9A0}" sibTransId="{A327009A-0911-4B98-BBF6-AADE776BDD1A}"/>
    <dgm:cxn modelId="{A002B44B-3757-48C7-ADCE-116C351F284F}" type="presOf" srcId="{26C0A6C4-0C04-42F5-B47C-1063AEB79E5C}" destId="{30353F3E-C058-4C28-AE48-667795F30018}" srcOrd="1" destOrd="4" presId="urn:microsoft.com/office/officeart/2005/8/layout/cycle4#1"/>
    <dgm:cxn modelId="{F9212737-B48B-48D4-A201-248805AA140D}" srcId="{1A068076-489D-45DA-A58A-45605CC9277B}" destId="{023DE0D2-81B4-410E-A658-D6D675252871}" srcOrd="3" destOrd="0" parTransId="{7D340641-3EDB-448C-83C5-2FD5509B5B5D}" sibTransId="{6C9178F3-A29F-4E7F-A867-44F4FAEB2B4C}"/>
    <dgm:cxn modelId="{AC64FC45-9E6D-40FE-8A33-45ACA1CBFF2A}" type="presOf" srcId="{22B590AB-32E0-4CB0-9432-ECB448E6C2B2}" destId="{A5008BF1-EF9D-42C2-BE82-00D10F092022}" srcOrd="1" destOrd="4" presId="urn:microsoft.com/office/officeart/2005/8/layout/cycle4#1"/>
    <dgm:cxn modelId="{ACDA84CE-3191-4C93-A0A9-615B1AAD22E8}" srcId="{1A068076-489D-45DA-A58A-45605CC9277B}" destId="{2FADA934-B986-43EE-BADE-3E8662360D5C}" srcOrd="6" destOrd="0" parTransId="{CC314153-D876-4D24-AA9B-666A84F159B8}" sibTransId="{8C7ABD73-E5D2-44F7-B3B4-A15D5480FA9B}"/>
    <dgm:cxn modelId="{4EDCF83F-2753-42C3-A6EF-535C54DCFD3D}" type="presOf" srcId="{22B590AB-32E0-4CB0-9432-ECB448E6C2B2}" destId="{FC321E63-7D9D-4B9F-A606-EA8719CA26C5}" srcOrd="0" destOrd="4" presId="urn:microsoft.com/office/officeart/2005/8/layout/cycle4#1"/>
    <dgm:cxn modelId="{190E42D8-A463-467C-9171-D1D227B6724A}" srcId="{B31E240E-CEF4-4AA9-A848-D76AA7212A24}" destId="{FED9136C-0956-47AE-A1C8-A94169048F02}" srcOrd="1" destOrd="0" parTransId="{062C7289-E20E-439D-87F4-4B69584891D3}" sibTransId="{09AF6CCD-F7F7-403B-99B6-F8E702C3E379}"/>
    <dgm:cxn modelId="{928BC413-9BAD-423D-BC1D-10DA8F7A899C}" srcId="{1A068076-489D-45DA-A58A-45605CC9277B}" destId="{6EAE4EFF-5B3D-4D1D-84E1-E22B75CFA6A8}" srcOrd="1" destOrd="0" parTransId="{1C96259C-E08D-44C5-B0E4-F67C47974EE1}" sibTransId="{94A7D6AF-49F2-422B-98F1-403687C12E44}"/>
    <dgm:cxn modelId="{A9FD2FBC-28C2-4708-9382-F2C64D0D832B}" type="presOf" srcId="{1D600718-CCA6-4D9D-97A8-AD9FB5E6601B}" destId="{54C2ED5A-7ABD-4F9C-91EA-682E4A9A1951}" srcOrd="0" destOrd="2" presId="urn:microsoft.com/office/officeart/2005/8/layout/cycle4#1"/>
    <dgm:cxn modelId="{65033DD2-B5AC-420E-8AAB-E709A2B77BAC}" srcId="{87F9C8F8-0669-49B0-812D-0E3050D53D44}" destId="{0CB62E52-661B-4181-916E-D0400B7A8AD9}" srcOrd="6" destOrd="0" parTransId="{692CF922-D4F7-412E-862F-C4F60B64FC2B}" sibTransId="{43A0FE51-36CF-4BB3-B1B5-42437E518F41}"/>
    <dgm:cxn modelId="{FA69774B-1336-4D39-A619-7400049F23C4}" type="presOf" srcId="{BE6712B0-530A-40F2-B819-0930B236E0A6}" destId="{30353F3E-C058-4C28-AE48-667795F30018}" srcOrd="1" destOrd="3" presId="urn:microsoft.com/office/officeart/2005/8/layout/cycle4#1"/>
    <dgm:cxn modelId="{6AAAB1EE-BBB5-41D2-B69C-8816F6EE6552}" srcId="{145B13C7-887E-4FF7-90DB-784FDAC6EB64}" destId="{9864655F-C9BF-428D-BDE3-E28A4B8CF02B}" srcOrd="3" destOrd="0" parTransId="{C87824D3-FF54-4888-B924-C91416DF4A67}" sibTransId="{E41E1596-54CB-4469-9C71-CA32685A8BD6}"/>
    <dgm:cxn modelId="{C8A001D0-DAD5-4CBB-A83E-9CC78AB48076}" type="presOf" srcId="{F803D005-223B-4220-9600-32D9B2F17D27}" destId="{A274DCF0-EA53-44D0-B657-7FDBF9AE718E}" srcOrd="1" destOrd="8" presId="urn:microsoft.com/office/officeart/2005/8/layout/cycle4#1"/>
    <dgm:cxn modelId="{ADAF4E1F-3F69-4BAA-A9F5-D8FF8AA5AB18}" srcId="{1A068076-489D-45DA-A58A-45605CC9277B}" destId="{1E960507-BF76-47EF-A1B8-3EFFDDDD18C3}" srcOrd="4" destOrd="0" parTransId="{1D6F5AA4-5418-405F-9AB2-9DF7ADC96D6F}" sibTransId="{A78E1F43-6701-486D-8C35-0960909456DC}"/>
    <dgm:cxn modelId="{E9082EBD-E5DD-4896-8C8C-0DE53ACBBBDF}" srcId="{1A068076-489D-45DA-A58A-45605CC9277B}" destId="{EE4E3A65-1069-4381-A4AA-558E3CF0222E}" srcOrd="0" destOrd="0" parTransId="{561611FA-5956-418E-BF49-67035A5D8ECB}" sibTransId="{5D53C1FF-ABF4-45F1-8560-2E77DF6F4D5E}"/>
    <dgm:cxn modelId="{A9BFBF98-9BD8-4F4A-8D29-1C1037F69421}" srcId="{87F9C8F8-0669-49B0-812D-0E3050D53D44}" destId="{549F44B4-7537-4872-8F5F-CE099FF5712F}" srcOrd="2" destOrd="0" parTransId="{09BBEFF1-248A-465F-8BF8-37236C4B993F}" sibTransId="{45FD564B-D8E7-4F2A-9A9D-FB9B6BB60CDB}"/>
    <dgm:cxn modelId="{1A24D26D-66E1-4551-B9DB-C0EE50AC6045}" srcId="{B31E240E-CEF4-4AA9-A848-D76AA7212A24}" destId="{4A3F79FE-3CA2-4436-AE26-D8F49E07149C}" srcOrd="5" destOrd="0" parTransId="{24141EEE-D30C-4495-AAAF-4CF622E82749}" sibTransId="{2FFEBBDD-B6AA-4899-B7E7-294EB3BF28AF}"/>
    <dgm:cxn modelId="{FCE7BF08-4738-42B2-823F-3C6C57A9608C}" type="presOf" srcId="{63A782CC-6DFE-4FCD-8130-0C97B7DDD546}" destId="{EBEB6430-8EF1-4019-A2D2-6024FB041713}" srcOrd="0" destOrd="6" presId="urn:microsoft.com/office/officeart/2005/8/layout/cycle4#1"/>
    <dgm:cxn modelId="{FDB8CD54-D009-49DB-BA30-C13F4656ED87}" type="presOf" srcId="{A5747B2A-A9F5-434D-AF78-97ED00E42755}" destId="{FC321E63-7D9D-4B9F-A606-EA8719CA26C5}" srcOrd="0" destOrd="5" presId="urn:microsoft.com/office/officeart/2005/8/layout/cycle4#1"/>
    <dgm:cxn modelId="{FBC0B916-B874-4239-B368-A42A6780004F}" type="presOf" srcId="{1C396D3B-1FB3-4267-B894-3CB6647CF894}" destId="{E2EFABF7-3E31-4601-A012-FA6DCC012FE4}" srcOrd="1" destOrd="2" presId="urn:microsoft.com/office/officeart/2005/8/layout/cycle4#1"/>
    <dgm:cxn modelId="{7A0E44BF-C4C4-4ADF-A477-6BD7B5675770}" type="presOf" srcId="{F803D005-223B-4220-9600-32D9B2F17D27}" destId="{8509ABF6-3F5F-489A-B1FE-B8D1C89B0295}" srcOrd="0" destOrd="8" presId="urn:microsoft.com/office/officeart/2005/8/layout/cycle4#1"/>
    <dgm:cxn modelId="{0937171A-D7C1-4711-8DA2-E06B6BF25722}" type="presOf" srcId="{8BAB8940-87C6-4D5B-9BD9-0335CDCE9FEB}" destId="{FC321E63-7D9D-4B9F-A606-EA8719CA26C5}" srcOrd="0" destOrd="0" presId="urn:microsoft.com/office/officeart/2005/8/layout/cycle4#1"/>
    <dgm:cxn modelId="{C45E4E35-6F4A-415F-8249-AEB79F10131A}" type="presOf" srcId="{1A068076-489D-45DA-A58A-45605CC9277B}" destId="{239F33FA-834F-4554-9225-C4D927103496}" srcOrd="0" destOrd="0" presId="urn:microsoft.com/office/officeart/2005/8/layout/cycle4#1"/>
    <dgm:cxn modelId="{BD2364F1-BB85-40DE-BAC9-77F49AC0E7A9}" type="presOf" srcId="{F2E3707A-6CCA-4C48-ACE7-625A2975B648}" destId="{EBEB6430-8EF1-4019-A2D2-6024FB041713}" srcOrd="0" destOrd="5" presId="urn:microsoft.com/office/officeart/2005/8/layout/cycle4#1"/>
    <dgm:cxn modelId="{C3C58648-D677-4B84-BA69-735B26FB77D9}" srcId="{145B13C7-887E-4FF7-90DB-784FDAC6EB64}" destId="{10CF4011-EE41-4520-91E2-47F8F1CF6AEF}" srcOrd="0" destOrd="0" parTransId="{03D0D944-F778-4C0D-92DA-2AFD11506B72}" sibTransId="{17F2C807-ECDD-4D9C-AA07-FB5B505C65BC}"/>
    <dgm:cxn modelId="{70226AE8-CCB2-450A-B963-6B5FD2126522}" type="presOf" srcId="{FED9136C-0956-47AE-A1C8-A94169048F02}" destId="{54C2ED5A-7ABD-4F9C-91EA-682E4A9A1951}" srcOrd="0" destOrd="1" presId="urn:microsoft.com/office/officeart/2005/8/layout/cycle4#1"/>
    <dgm:cxn modelId="{F865534C-2CD1-4A6F-88BC-DCC0FB8B32C3}" srcId="{B31E240E-CEF4-4AA9-A848-D76AA7212A24}" destId="{BE6712B0-530A-40F2-B819-0930B236E0A6}" srcOrd="3" destOrd="0" parTransId="{98368E46-E0C8-4888-8985-9218EA9637C9}" sibTransId="{FFE84458-12B9-4AFA-BA6E-1231E716983B}"/>
    <dgm:cxn modelId="{FD95D1C5-2A14-4036-A36B-DB78A238D027}" type="presOf" srcId="{6EAE4EFF-5B3D-4D1D-84E1-E22B75CFA6A8}" destId="{A274DCF0-EA53-44D0-B657-7FDBF9AE718E}" srcOrd="1" destOrd="1" presId="urn:microsoft.com/office/officeart/2005/8/layout/cycle4#1"/>
    <dgm:cxn modelId="{4820B639-5825-4944-AE29-0F5824A51FD7}" type="presOf" srcId="{27E8AA89-7CE9-4FAA-A857-621CC7B74D95}" destId="{FC321E63-7D9D-4B9F-A606-EA8719CA26C5}" srcOrd="0" destOrd="3" presId="urn:microsoft.com/office/officeart/2005/8/layout/cycle4#1"/>
    <dgm:cxn modelId="{EA76A152-BA31-4D4B-B324-132968CEEC70}" type="presOf" srcId="{8BA9243C-8C7C-4BFB-AD0B-037010E83060}" destId="{FC321E63-7D9D-4B9F-A606-EA8719CA26C5}" srcOrd="0" destOrd="1" presId="urn:microsoft.com/office/officeart/2005/8/layout/cycle4#1"/>
    <dgm:cxn modelId="{13BB2B6B-72DE-4FB9-8324-BE3C2B28ED87}" type="presOf" srcId="{A5747B2A-A9F5-434D-AF78-97ED00E42755}" destId="{A5008BF1-EF9D-42C2-BE82-00D10F092022}" srcOrd="1" destOrd="5" presId="urn:microsoft.com/office/officeart/2005/8/layout/cycle4#1"/>
    <dgm:cxn modelId="{D0E6F28A-BE97-4188-BC52-BD8410322307}" type="presOf" srcId="{1C396D3B-1FB3-4267-B894-3CB6647CF894}" destId="{EBEB6430-8EF1-4019-A2D2-6024FB041713}" srcOrd="0" destOrd="2" presId="urn:microsoft.com/office/officeart/2005/8/layout/cycle4#1"/>
    <dgm:cxn modelId="{48B46A2C-70BA-466C-853A-C46C208161F5}" srcId="{145B13C7-887E-4FF7-90DB-784FDAC6EB64}" destId="{1C396D3B-1FB3-4267-B894-3CB6647CF894}" srcOrd="2" destOrd="0" parTransId="{AA6DA58F-884A-4DDF-A0B4-801B4AF46F54}" sibTransId="{E3A5D3FE-0AF6-43B1-82F1-5223D1D3087E}"/>
    <dgm:cxn modelId="{1F11DFA8-144F-49D0-829E-F6115F314DB1}" type="presOf" srcId="{84437B6B-4740-4727-B5D5-2F396C0E18FE}" destId="{54C2ED5A-7ABD-4F9C-91EA-682E4A9A1951}" srcOrd="0" destOrd="0" presId="urn:microsoft.com/office/officeart/2005/8/layout/cycle4#1"/>
    <dgm:cxn modelId="{41EE4047-2A07-4ED8-AC47-515060AC0658}" type="presOf" srcId="{5741FA2B-B3DA-4F33-8E28-3DA085053270}" destId="{A274DCF0-EA53-44D0-B657-7FDBF9AE718E}" srcOrd="1" destOrd="7" presId="urn:microsoft.com/office/officeart/2005/8/layout/cycle4#1"/>
    <dgm:cxn modelId="{0BD85E02-6EB0-4D8D-85C6-0C9B74FBFBF6}" type="presOf" srcId="{FED9136C-0956-47AE-A1C8-A94169048F02}" destId="{30353F3E-C058-4C28-AE48-667795F30018}" srcOrd="1" destOrd="1" presId="urn:microsoft.com/office/officeart/2005/8/layout/cycle4#1"/>
    <dgm:cxn modelId="{CCBE1A24-B944-4267-A46A-0F54A264EFF6}" srcId="{1CB9CB0C-A2FA-423A-9EC7-0FDE2B3F85CC}" destId="{1A068076-489D-45DA-A58A-45605CC9277B}" srcOrd="2" destOrd="0" parTransId="{82C0BC55-9366-45F4-B816-666063902C13}" sibTransId="{7EBF633A-C897-4BB6-9010-082772715788}"/>
    <dgm:cxn modelId="{48A0E894-E956-41C0-8934-6E66DF04DFA1}" type="presOf" srcId="{87F9C8F8-0669-49B0-812D-0E3050D53D44}" destId="{0672C3AD-C5BB-47FE-93C9-0B5B846A228C}" srcOrd="0" destOrd="0" presId="urn:microsoft.com/office/officeart/2005/8/layout/cycle4#1"/>
    <dgm:cxn modelId="{34B6501F-1E45-42AB-B6F8-B65389E80D21}" type="presOf" srcId="{B1787FBB-2648-47CD-BD37-B28F9C558941}" destId="{E2EFABF7-3E31-4601-A012-FA6DCC012FE4}" srcOrd="1" destOrd="1" presId="urn:microsoft.com/office/officeart/2005/8/layout/cycle4#1"/>
    <dgm:cxn modelId="{1BD7ED3A-F0ED-484E-86A7-6F886710AEA9}" type="presOf" srcId="{2FADA934-B986-43EE-BADE-3E8662360D5C}" destId="{8509ABF6-3F5F-489A-B1FE-B8D1C89B0295}" srcOrd="0" destOrd="6" presId="urn:microsoft.com/office/officeart/2005/8/layout/cycle4#1"/>
    <dgm:cxn modelId="{C987A002-27D1-4CE8-97ED-FEFF61CFDBAA}" srcId="{1CB9CB0C-A2FA-423A-9EC7-0FDE2B3F85CC}" destId="{145B13C7-887E-4FF7-90DB-784FDAC6EB64}" srcOrd="0" destOrd="0" parTransId="{28FD25EC-D7A8-4CC1-AD54-BAE8F73C4082}" sibTransId="{73755916-F146-4027-B8EB-A2467F9C4095}"/>
    <dgm:cxn modelId="{E2DA4413-D2D6-4518-B873-529F0ADF0ADB}" type="presOf" srcId="{B31E240E-CEF4-4AA9-A848-D76AA7212A24}" destId="{BEDB494F-2A32-4DC3-9F6E-969FA2409AF4}" srcOrd="0" destOrd="0" presId="urn:microsoft.com/office/officeart/2005/8/layout/cycle4#1"/>
    <dgm:cxn modelId="{F4F153D0-7A40-4817-976C-ACB133E16970}" type="presOf" srcId="{4A3F79FE-3CA2-4436-AE26-D8F49E07149C}" destId="{30353F3E-C058-4C28-AE48-667795F30018}" srcOrd="1" destOrd="5" presId="urn:microsoft.com/office/officeart/2005/8/layout/cycle4#1"/>
    <dgm:cxn modelId="{A11116BA-5C78-40DC-A8AB-BEDBB234677E}" type="presOf" srcId="{0CB62E52-661B-4181-916E-D0400B7A8AD9}" destId="{FC321E63-7D9D-4B9F-A606-EA8719CA26C5}" srcOrd="0" destOrd="6" presId="urn:microsoft.com/office/officeart/2005/8/layout/cycle4#1"/>
    <dgm:cxn modelId="{F318BD94-9908-473F-B76C-18B49BE2F7AE}" type="presOf" srcId="{4A3F79FE-3CA2-4436-AE26-D8F49E07149C}" destId="{54C2ED5A-7ABD-4F9C-91EA-682E4A9A1951}" srcOrd="0" destOrd="5" presId="urn:microsoft.com/office/officeart/2005/8/layout/cycle4#1"/>
    <dgm:cxn modelId="{716966B5-1F2B-436E-B451-A0B0BCAF857F}" type="presOf" srcId="{27E8AA89-7CE9-4FAA-A857-621CC7B74D95}" destId="{A5008BF1-EF9D-42C2-BE82-00D10F092022}" srcOrd="1" destOrd="3" presId="urn:microsoft.com/office/officeart/2005/8/layout/cycle4#1"/>
    <dgm:cxn modelId="{7F4859BA-A80E-4F27-B17A-F3EF8EB126F4}" srcId="{B31E240E-CEF4-4AA9-A848-D76AA7212A24}" destId="{84437B6B-4740-4727-B5D5-2F396C0E18FE}" srcOrd="0" destOrd="0" parTransId="{93CAE477-39DE-4486-8B4C-9787F84998DD}" sibTransId="{918217A2-C087-42B6-B0F8-B39CFFCBEEFE}"/>
    <dgm:cxn modelId="{ED851ABE-0424-45DA-8C48-139B0BA23216}" type="presOf" srcId="{1E960507-BF76-47EF-A1B8-3EFFDDDD18C3}" destId="{8509ABF6-3F5F-489A-B1FE-B8D1C89B0295}" srcOrd="0" destOrd="4" presId="urn:microsoft.com/office/officeart/2005/8/layout/cycle4#1"/>
    <dgm:cxn modelId="{13F88A9F-3F8C-4B22-B7A5-4E5A542612DD}" type="presOf" srcId="{B1787FBB-2648-47CD-BD37-B28F9C558941}" destId="{EBEB6430-8EF1-4019-A2D2-6024FB041713}" srcOrd="0" destOrd="1" presId="urn:microsoft.com/office/officeart/2005/8/layout/cycle4#1"/>
    <dgm:cxn modelId="{C37E5445-897F-4E74-BCE8-CAF391C37628}" srcId="{145B13C7-887E-4FF7-90DB-784FDAC6EB64}" destId="{63A782CC-6DFE-4FCD-8130-0C97B7DDD546}" srcOrd="6" destOrd="0" parTransId="{00228546-4DF4-4320-B066-ADCB386270EF}" sibTransId="{6DA112DF-151B-43CF-A95D-13A874819D8C}"/>
    <dgm:cxn modelId="{A6DC6020-59C2-4C5A-87A8-82807577DEDE}" type="presOf" srcId="{A686851F-2E5E-4183-847D-3AF503191C24}" destId="{8509ABF6-3F5F-489A-B1FE-B8D1C89B0295}" srcOrd="0" destOrd="2" presId="urn:microsoft.com/office/officeart/2005/8/layout/cycle4#1"/>
    <dgm:cxn modelId="{2FF1AC59-5CC9-4C4D-AD60-23AD62787E31}" type="presOf" srcId="{9864655F-C9BF-428D-BDE3-E28A4B8CF02B}" destId="{EBEB6430-8EF1-4019-A2D2-6024FB041713}" srcOrd="0" destOrd="3" presId="urn:microsoft.com/office/officeart/2005/8/layout/cycle4#1"/>
    <dgm:cxn modelId="{0A509C30-D51B-4233-859B-054E99A81AC0}" type="presOf" srcId="{145B13C7-887E-4FF7-90DB-784FDAC6EB64}" destId="{10628155-F15B-4DDB-856A-487591982B9C}" srcOrd="0" destOrd="0" presId="urn:microsoft.com/office/officeart/2005/8/layout/cycle4#1"/>
    <dgm:cxn modelId="{AD787E94-42F6-4AF6-BE02-6D2FC58812CA}" type="presOf" srcId="{AA1CC894-063E-4E2B-A581-41526A9B6D0A}" destId="{8509ABF6-3F5F-489A-B1FE-B8D1C89B0295}" srcOrd="0" destOrd="5" presId="urn:microsoft.com/office/officeart/2005/8/layout/cycle4#1"/>
    <dgm:cxn modelId="{33217765-288D-4177-B8FD-13D349907AC4}" type="presOf" srcId="{0AE78589-648A-4805-8384-E0B6E524585F}" destId="{EBEB6430-8EF1-4019-A2D2-6024FB041713}" srcOrd="0" destOrd="4" presId="urn:microsoft.com/office/officeart/2005/8/layout/cycle4#1"/>
    <dgm:cxn modelId="{3CC3BAD6-C71A-4CFD-A365-BBD85193D812}" type="presOf" srcId="{10CF4011-EE41-4520-91E2-47F8F1CF6AEF}" destId="{E2EFABF7-3E31-4601-A012-FA6DCC012FE4}" srcOrd="1" destOrd="0" presId="urn:microsoft.com/office/officeart/2005/8/layout/cycle4#1"/>
    <dgm:cxn modelId="{7B5FC96B-BF59-4F11-A1C2-DBE7F4FC5FED}" srcId="{1A068076-489D-45DA-A58A-45605CC9277B}" destId="{AA1CC894-063E-4E2B-A581-41526A9B6D0A}" srcOrd="5" destOrd="0" parTransId="{3B57EF7D-3967-4CDE-A0E0-E9D94A2ECEC1}" sibTransId="{0A31EE1D-1970-4362-BF1B-89A088D798AB}"/>
    <dgm:cxn modelId="{6DBD134C-8E81-42B3-BD80-90C2C512AB96}" type="presOf" srcId="{1E960507-BF76-47EF-A1B8-3EFFDDDD18C3}" destId="{A274DCF0-EA53-44D0-B657-7FDBF9AE718E}" srcOrd="1" destOrd="4" presId="urn:microsoft.com/office/officeart/2005/8/layout/cycle4#1"/>
    <dgm:cxn modelId="{5047A3C1-1EA5-4508-82F2-7756C4F934D8}" type="presOf" srcId="{F2E3707A-6CCA-4C48-ACE7-625A2975B648}" destId="{E2EFABF7-3E31-4601-A012-FA6DCC012FE4}" srcOrd="1" destOrd="5" presId="urn:microsoft.com/office/officeart/2005/8/layout/cycle4#1"/>
    <dgm:cxn modelId="{B56A5FF8-EBDD-4721-8A2A-A9C918689F86}" type="presOf" srcId="{AA1CC894-063E-4E2B-A581-41526A9B6D0A}" destId="{A274DCF0-EA53-44D0-B657-7FDBF9AE718E}" srcOrd="1" destOrd="5" presId="urn:microsoft.com/office/officeart/2005/8/layout/cycle4#1"/>
    <dgm:cxn modelId="{EEDAE1E3-4230-480E-82C0-5A863F3BDE53}" srcId="{1A068076-489D-45DA-A58A-45605CC9277B}" destId="{F803D005-223B-4220-9600-32D9B2F17D27}" srcOrd="8" destOrd="0" parTransId="{EED92488-F274-4487-98EC-7A3D6AA846E1}" sibTransId="{548674A8-2983-4258-AE12-2C8F3A185CF9}"/>
    <dgm:cxn modelId="{EDBAA762-5A1E-4078-8C4E-0485A7C67EE5}" type="presOf" srcId="{26C0A6C4-0C04-42F5-B47C-1063AEB79E5C}" destId="{54C2ED5A-7ABD-4F9C-91EA-682E4A9A1951}" srcOrd="0" destOrd="4" presId="urn:microsoft.com/office/officeart/2005/8/layout/cycle4#1"/>
    <dgm:cxn modelId="{B2A09684-6309-4984-9E7E-326FFC61214A}" type="presOf" srcId="{023DE0D2-81B4-410E-A658-D6D675252871}" destId="{8509ABF6-3F5F-489A-B1FE-B8D1C89B0295}" srcOrd="0" destOrd="3" presId="urn:microsoft.com/office/officeart/2005/8/layout/cycle4#1"/>
    <dgm:cxn modelId="{2F2FB9B8-E5FE-4955-9276-6C77D1C0DD16}" srcId="{87F9C8F8-0669-49B0-812D-0E3050D53D44}" destId="{8BAB8940-87C6-4D5B-9BD9-0335CDCE9FEB}" srcOrd="0" destOrd="0" parTransId="{90A06412-B49E-4643-A50C-FB94D7CACDBF}" sibTransId="{86C5F87C-5DE5-4F3A-BD36-8B22B67310C2}"/>
    <dgm:cxn modelId="{F1D04C0C-4A02-446B-9DDE-26AFE8EAD38A}" srcId="{1A068076-489D-45DA-A58A-45605CC9277B}" destId="{A686851F-2E5E-4183-847D-3AF503191C24}" srcOrd="2" destOrd="0" parTransId="{30A2C440-A1D8-48AE-A6B9-5B3FFBF739AB}" sibTransId="{CE277186-A7DD-4974-9CF1-EA7E99871C9A}"/>
    <dgm:cxn modelId="{2D5F4340-693B-4C78-8CDE-8ADA6B9CE615}" type="presOf" srcId="{5741FA2B-B3DA-4F33-8E28-3DA085053270}" destId="{8509ABF6-3F5F-489A-B1FE-B8D1C89B0295}" srcOrd="0" destOrd="7" presId="urn:microsoft.com/office/officeart/2005/8/layout/cycle4#1"/>
    <dgm:cxn modelId="{1BAD74CC-DB20-4080-91B7-7251F0851A98}" srcId="{B31E240E-CEF4-4AA9-A848-D76AA7212A24}" destId="{26C0A6C4-0C04-42F5-B47C-1063AEB79E5C}" srcOrd="4" destOrd="0" parTransId="{42ED30C8-BF19-47CF-A3D5-75E103E0C5A1}" sibTransId="{41A92556-DCB9-457B-8542-9F1544467853}"/>
    <dgm:cxn modelId="{FD80B416-2D85-4105-80B6-77926FDED66E}" type="presOf" srcId="{EE4E3A65-1069-4381-A4AA-558E3CF0222E}" destId="{A274DCF0-EA53-44D0-B657-7FDBF9AE718E}" srcOrd="1" destOrd="0" presId="urn:microsoft.com/office/officeart/2005/8/layout/cycle4#1"/>
    <dgm:cxn modelId="{F5948600-B993-4E5E-945F-54E14A7B378B}" srcId="{145B13C7-887E-4FF7-90DB-784FDAC6EB64}" destId="{0AE78589-648A-4805-8384-E0B6E524585F}" srcOrd="4" destOrd="0" parTransId="{34037119-A713-4F5D-A312-CDD42086CF78}" sibTransId="{1B3DD290-342F-468B-8D25-459195A24D74}"/>
    <dgm:cxn modelId="{C15AC9E3-869E-417D-BEA2-65C18D758C1C}" type="presOf" srcId="{A686851F-2E5E-4183-847D-3AF503191C24}" destId="{A274DCF0-EA53-44D0-B657-7FDBF9AE718E}" srcOrd="1" destOrd="2" presId="urn:microsoft.com/office/officeart/2005/8/layout/cycle4#1"/>
    <dgm:cxn modelId="{72091A15-28ED-44E8-B639-BB8D9A7771F7}" type="presOf" srcId="{8BA9243C-8C7C-4BFB-AD0B-037010E83060}" destId="{A5008BF1-EF9D-42C2-BE82-00D10F092022}" srcOrd="1" destOrd="1" presId="urn:microsoft.com/office/officeart/2005/8/layout/cycle4#1"/>
    <dgm:cxn modelId="{06763062-722E-4485-A12C-0896652A5264}" srcId="{87F9C8F8-0669-49B0-812D-0E3050D53D44}" destId="{27E8AA89-7CE9-4FAA-A857-621CC7B74D95}" srcOrd="3" destOrd="0" parTransId="{EE2EBC4A-9AAC-4B6A-8A8E-8BB7C04C4A47}" sibTransId="{7B69910F-2374-4A17-8B81-BA83EFC2B7F1}"/>
    <dgm:cxn modelId="{43F93BD8-FF7E-4531-9B29-7C08F6117C47}" type="presOf" srcId="{8BAB8940-87C6-4D5B-9BD9-0335CDCE9FEB}" destId="{A5008BF1-EF9D-42C2-BE82-00D10F092022}" srcOrd="1" destOrd="0" presId="urn:microsoft.com/office/officeart/2005/8/layout/cycle4#1"/>
    <dgm:cxn modelId="{1793DD32-BC2E-47E6-B783-92F856F4831E}" srcId="{87F9C8F8-0669-49B0-812D-0E3050D53D44}" destId="{A5747B2A-A9F5-434D-AF78-97ED00E42755}" srcOrd="5" destOrd="0" parTransId="{63FC3757-2C3B-47DB-BB3A-8BF88F739110}" sibTransId="{5315C7E7-0AD3-4A0C-9C84-79F3F77CB58B}"/>
    <dgm:cxn modelId="{D38822A0-FA90-4008-B001-3B9D87B0EE7B}" srcId="{145B13C7-887E-4FF7-90DB-784FDAC6EB64}" destId="{F2E3707A-6CCA-4C48-ACE7-625A2975B648}" srcOrd="5" destOrd="0" parTransId="{DD9F9979-5915-47E3-85AD-BEB3A44BD709}" sibTransId="{43D642A6-18A1-421C-9694-692C11B6B4A5}"/>
    <dgm:cxn modelId="{F5FA4624-447D-440A-873B-B30401C2B8AD}" srcId="{B31E240E-CEF4-4AA9-A848-D76AA7212A24}" destId="{1D600718-CCA6-4D9D-97A8-AD9FB5E6601B}" srcOrd="2" destOrd="0" parTransId="{6A3FB0C6-0ED1-4454-81EC-8255955ACFB0}" sibTransId="{62CD3011-ED55-4A8D-B529-CDC3F905C4A8}"/>
    <dgm:cxn modelId="{876EDAB2-3252-4445-BC8D-AF58C98F8959}" type="presOf" srcId="{9864655F-C9BF-428D-BDE3-E28A4B8CF02B}" destId="{E2EFABF7-3E31-4601-A012-FA6DCC012FE4}" srcOrd="1" destOrd="3" presId="urn:microsoft.com/office/officeart/2005/8/layout/cycle4#1"/>
    <dgm:cxn modelId="{A6BFABFF-E5CF-4B8A-9A0F-C1F93C2E2AF8}" type="presOf" srcId="{10CF4011-EE41-4520-91E2-47F8F1CF6AEF}" destId="{EBEB6430-8EF1-4019-A2D2-6024FB041713}" srcOrd="0" destOrd="0" presId="urn:microsoft.com/office/officeart/2005/8/layout/cycle4#1"/>
    <dgm:cxn modelId="{357F9A4D-488B-4D18-A8C1-561462473B04}" type="presOf" srcId="{63A782CC-6DFE-4FCD-8130-0C97B7DDD546}" destId="{E2EFABF7-3E31-4601-A012-FA6DCC012FE4}" srcOrd="1" destOrd="6" presId="urn:microsoft.com/office/officeart/2005/8/layout/cycle4#1"/>
    <dgm:cxn modelId="{2BD51A0F-A299-4AE8-9055-C4A465EE15B2}" type="presParOf" srcId="{2A9FA4D0-003F-42DD-AF52-0CEF716877A7}" destId="{E833B0D4-71B2-4755-91AB-A849B7CD56B4}" srcOrd="0" destOrd="0" presId="urn:microsoft.com/office/officeart/2005/8/layout/cycle4#1"/>
    <dgm:cxn modelId="{4B0BAD2B-C0AB-4417-AE28-6E7EE9C22500}" type="presParOf" srcId="{E833B0D4-71B2-4755-91AB-A849B7CD56B4}" destId="{0C0F996C-729C-491C-91E0-2CF982757774}" srcOrd="0" destOrd="0" presId="urn:microsoft.com/office/officeart/2005/8/layout/cycle4#1"/>
    <dgm:cxn modelId="{967C423A-BE88-4798-BE60-91EF94D4C90D}" type="presParOf" srcId="{0C0F996C-729C-491C-91E0-2CF982757774}" destId="{EBEB6430-8EF1-4019-A2D2-6024FB041713}" srcOrd="0" destOrd="0" presId="urn:microsoft.com/office/officeart/2005/8/layout/cycle4#1"/>
    <dgm:cxn modelId="{05A27168-42EB-4DEC-B05B-42DA60866195}" type="presParOf" srcId="{0C0F996C-729C-491C-91E0-2CF982757774}" destId="{E2EFABF7-3E31-4601-A012-FA6DCC012FE4}" srcOrd="1" destOrd="0" presId="urn:microsoft.com/office/officeart/2005/8/layout/cycle4#1"/>
    <dgm:cxn modelId="{807FDC35-15EE-4393-8E42-0D63269A34BF}" type="presParOf" srcId="{E833B0D4-71B2-4755-91AB-A849B7CD56B4}" destId="{1447BD5A-4760-4188-B834-F64B2C134DFA}" srcOrd="1" destOrd="0" presId="urn:microsoft.com/office/officeart/2005/8/layout/cycle4#1"/>
    <dgm:cxn modelId="{D2F4A02D-1427-499E-BF39-6439016E9AE8}" type="presParOf" srcId="{1447BD5A-4760-4188-B834-F64B2C134DFA}" destId="{FC321E63-7D9D-4B9F-A606-EA8719CA26C5}" srcOrd="0" destOrd="0" presId="urn:microsoft.com/office/officeart/2005/8/layout/cycle4#1"/>
    <dgm:cxn modelId="{2DE60312-EC50-47E9-8941-44D1A7C6AA08}" type="presParOf" srcId="{1447BD5A-4760-4188-B834-F64B2C134DFA}" destId="{A5008BF1-EF9D-42C2-BE82-00D10F092022}" srcOrd="1" destOrd="0" presId="urn:microsoft.com/office/officeart/2005/8/layout/cycle4#1"/>
    <dgm:cxn modelId="{40284038-AFE1-4A70-B0E4-9646B2042610}" type="presParOf" srcId="{E833B0D4-71B2-4755-91AB-A849B7CD56B4}" destId="{9DC4FAFE-C751-4979-880F-5188A8FA03DC}" srcOrd="2" destOrd="0" presId="urn:microsoft.com/office/officeart/2005/8/layout/cycle4#1"/>
    <dgm:cxn modelId="{C235E8CF-AEB8-4A33-9A89-ED8D65DE9D37}" type="presParOf" srcId="{9DC4FAFE-C751-4979-880F-5188A8FA03DC}" destId="{8509ABF6-3F5F-489A-B1FE-B8D1C89B0295}" srcOrd="0" destOrd="0" presId="urn:microsoft.com/office/officeart/2005/8/layout/cycle4#1"/>
    <dgm:cxn modelId="{1E222CA0-3CBD-4D6D-879A-CD828E4AB0AD}" type="presParOf" srcId="{9DC4FAFE-C751-4979-880F-5188A8FA03DC}" destId="{A274DCF0-EA53-44D0-B657-7FDBF9AE718E}" srcOrd="1" destOrd="0" presId="urn:microsoft.com/office/officeart/2005/8/layout/cycle4#1"/>
    <dgm:cxn modelId="{8A29AAEE-E005-4F9F-8C29-38B3EE08C14E}" type="presParOf" srcId="{E833B0D4-71B2-4755-91AB-A849B7CD56B4}" destId="{63B95607-B863-41B3-BDC8-C7BF4BD711F7}" srcOrd="3" destOrd="0" presId="urn:microsoft.com/office/officeart/2005/8/layout/cycle4#1"/>
    <dgm:cxn modelId="{BB5F42EF-0505-4F39-947F-6A8531A633C1}" type="presParOf" srcId="{63B95607-B863-41B3-BDC8-C7BF4BD711F7}" destId="{54C2ED5A-7ABD-4F9C-91EA-682E4A9A1951}" srcOrd="0" destOrd="0" presId="urn:microsoft.com/office/officeart/2005/8/layout/cycle4#1"/>
    <dgm:cxn modelId="{EBE83D75-F6EC-453C-A522-59958017A75B}" type="presParOf" srcId="{63B95607-B863-41B3-BDC8-C7BF4BD711F7}" destId="{30353F3E-C058-4C28-AE48-667795F30018}" srcOrd="1" destOrd="0" presId="urn:microsoft.com/office/officeart/2005/8/layout/cycle4#1"/>
    <dgm:cxn modelId="{5EB3B950-AAF0-47C9-90E4-7347308D0F47}" type="presParOf" srcId="{E833B0D4-71B2-4755-91AB-A849B7CD56B4}" destId="{C0162CA8-513E-448C-88CD-42237481B3F0}" srcOrd="4" destOrd="0" presId="urn:microsoft.com/office/officeart/2005/8/layout/cycle4#1"/>
    <dgm:cxn modelId="{90B84C23-3A57-4351-9E81-F0742B043F18}" type="presParOf" srcId="{2A9FA4D0-003F-42DD-AF52-0CEF716877A7}" destId="{73F8460A-FFBB-4A31-B068-7237C4036F67}" srcOrd="1" destOrd="0" presId="urn:microsoft.com/office/officeart/2005/8/layout/cycle4#1"/>
    <dgm:cxn modelId="{C2364625-74C4-41B6-9D6C-7249FC8CC338}" type="presParOf" srcId="{73F8460A-FFBB-4A31-B068-7237C4036F67}" destId="{10628155-F15B-4DDB-856A-487591982B9C}" srcOrd="0" destOrd="0" presId="urn:microsoft.com/office/officeart/2005/8/layout/cycle4#1"/>
    <dgm:cxn modelId="{E723E4D2-2E2A-4886-8B9B-4CA9E2E3C912}" type="presParOf" srcId="{73F8460A-FFBB-4A31-B068-7237C4036F67}" destId="{0672C3AD-C5BB-47FE-93C9-0B5B846A228C}" srcOrd="1" destOrd="0" presId="urn:microsoft.com/office/officeart/2005/8/layout/cycle4#1"/>
    <dgm:cxn modelId="{CE22E1CF-4589-4B5A-BADD-8F487B0DC731}" type="presParOf" srcId="{73F8460A-FFBB-4A31-B068-7237C4036F67}" destId="{239F33FA-834F-4554-9225-C4D927103496}" srcOrd="2" destOrd="0" presId="urn:microsoft.com/office/officeart/2005/8/layout/cycle4#1"/>
    <dgm:cxn modelId="{BCEB41EB-DD0C-40DF-9716-0A81891A6286}" type="presParOf" srcId="{73F8460A-FFBB-4A31-B068-7237C4036F67}" destId="{BEDB494F-2A32-4DC3-9F6E-969FA2409AF4}" srcOrd="3" destOrd="0" presId="urn:microsoft.com/office/officeart/2005/8/layout/cycle4#1"/>
    <dgm:cxn modelId="{270C7D46-23F9-43B7-8BBB-EF2B057C6D45}" type="presParOf" srcId="{73F8460A-FFBB-4A31-B068-7237C4036F67}" destId="{D2E2210B-A16E-4655-A826-FBF396D9D170}" srcOrd="4" destOrd="0" presId="urn:microsoft.com/office/officeart/2005/8/layout/cycle4#1"/>
    <dgm:cxn modelId="{6ABA26C6-73F4-43B0-A0F8-139860B637C1}" type="presParOf" srcId="{2A9FA4D0-003F-42DD-AF52-0CEF716877A7}" destId="{C3A289DF-5C0E-4392-B783-8F03F1BFEDDF}" srcOrd="2" destOrd="0" presId="urn:microsoft.com/office/officeart/2005/8/layout/cycle4#1"/>
    <dgm:cxn modelId="{AAE2B77B-5DC2-436D-B34D-044ABD765DBE}" type="presParOf" srcId="{2A9FA4D0-003F-42DD-AF52-0CEF716877A7}" destId="{34D0ED56-679B-4BA1-8F26-802623A271C1}" srcOrd="3" destOrd="0" presId="urn:microsoft.com/office/officeart/2005/8/layout/cycle4#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09ABF6-3F5F-489A-B1FE-B8D1C89B0295}">
      <dsp:nvSpPr>
        <dsp:cNvPr id="0" name=""/>
        <dsp:cNvSpPr/>
      </dsp:nvSpPr>
      <dsp:spPr>
        <a:xfrm>
          <a:off x="4596932" y="3807674"/>
          <a:ext cx="2766163" cy="1791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4902231"/>
              <a:satOff val="-6819"/>
              <a:lumOff val="-261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670" tIns="26670" rIns="26670" bIns="26670" numCol="1" spcCol="1270" anchor="t" anchorCtr="0">
          <a:noAutofit/>
        </a:bodyPr>
        <a:lstStyle/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dirty="0" smtClean="0"/>
            <a:t>            </a:t>
          </a:r>
          <a:endParaRPr lang="ru-RU" sz="700" kern="1200" dirty="0"/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700" kern="1200" dirty="0" smtClean="0"/>
            <a:t> </a:t>
          </a:r>
          <a:r>
            <a:rPr lang="ru-RU" sz="1000" kern="1200" dirty="0" smtClean="0"/>
            <a:t>Экологи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 Предприятия и бизнес;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ЖКХ;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Комитет ПР и ООС;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Инициативные группы;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Университет;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НКО..</a:t>
          </a:r>
          <a:endParaRPr lang="ru-RU" sz="1000" kern="1200" dirty="0"/>
        </a:p>
        <a:p>
          <a:pPr marL="57150" lvl="1" indent="-57150" algn="l" defTabSz="3111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700" kern="1200" dirty="0"/>
        </a:p>
      </dsp:txBody>
      <dsp:txXfrm>
        <a:off x="5466142" y="4294997"/>
        <a:ext cx="1857592" cy="1265163"/>
      </dsp:txXfrm>
    </dsp:sp>
    <dsp:sp modelId="{54C2ED5A-7ABD-4F9C-91EA-682E4A9A1951}">
      <dsp:nvSpPr>
        <dsp:cNvPr id="0" name=""/>
        <dsp:cNvSpPr/>
      </dsp:nvSpPr>
      <dsp:spPr>
        <a:xfrm>
          <a:off x="41858" y="3807674"/>
          <a:ext cx="2766163" cy="1791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7353345"/>
              <a:satOff val="-10228"/>
              <a:lumOff val="-392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/>
            <a:t> Университеты;</a:t>
          </a: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/>
            <a:t>Школы;</a:t>
          </a: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/>
            <a:t>Колледжи;</a:t>
          </a: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/>
            <a:t>НКО;</a:t>
          </a: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/>
            <a:t> Власти;</a:t>
          </a: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/>
            <a:t>..</a:t>
          </a:r>
          <a:endParaRPr lang="ru-RU" sz="900" kern="1200" dirty="0"/>
        </a:p>
      </dsp:txBody>
      <dsp:txXfrm>
        <a:off x="81219" y="4294997"/>
        <a:ext cx="1857592" cy="1265163"/>
      </dsp:txXfrm>
    </dsp:sp>
    <dsp:sp modelId="{FC321E63-7D9D-4B9F-A606-EA8719CA26C5}">
      <dsp:nvSpPr>
        <dsp:cNvPr id="0" name=""/>
        <dsp:cNvSpPr/>
      </dsp:nvSpPr>
      <dsp:spPr>
        <a:xfrm>
          <a:off x="4555073" y="0"/>
          <a:ext cx="2766163" cy="1791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-2451115"/>
              <a:satOff val="-3409"/>
              <a:lumOff val="-13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1910" tIns="41910" rIns="41910" bIns="41910" numCol="1" spcCol="1270" anchor="t" anchorCtr="0">
          <a:noAutofit/>
        </a:bodyPr>
        <a:lstStyle/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Бизнес;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Соц. сфера;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Банки;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НКО и Центры поддержки;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Университет..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100" kern="1200" dirty="0" smtClean="0"/>
            <a:t>Власти..</a:t>
          </a:r>
          <a:endParaRPr lang="ru-RU" sz="11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>
        <a:off x="5424283" y="39361"/>
        <a:ext cx="1857592" cy="1265163"/>
      </dsp:txXfrm>
    </dsp:sp>
    <dsp:sp modelId="{EBEB6430-8EF1-4019-A2D2-6024FB041713}">
      <dsp:nvSpPr>
        <dsp:cNvPr id="0" name=""/>
        <dsp:cNvSpPr/>
      </dsp:nvSpPr>
      <dsp:spPr>
        <a:xfrm>
          <a:off x="41858" y="0"/>
          <a:ext cx="2766163" cy="179184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t" anchorCtr="0">
          <a:noAutofit/>
        </a:bodyPr>
        <a:lstStyle/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/>
            <a:t>Образование;</a:t>
          </a: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/>
            <a:t>Здравоохранение;</a:t>
          </a: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/>
            <a:t>Занятость;</a:t>
          </a: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/>
            <a:t>Социальная защита;</a:t>
          </a: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/>
            <a:t>Социальное предпринимательство;</a:t>
          </a: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900" kern="1200" dirty="0" smtClean="0"/>
            <a:t> Власти….</a:t>
          </a:r>
          <a:endParaRPr lang="ru-RU" sz="900" kern="1200" dirty="0"/>
        </a:p>
        <a:p>
          <a:pPr marL="57150" lvl="1" indent="-57150" algn="l" defTabSz="400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900" kern="1200" dirty="0"/>
        </a:p>
      </dsp:txBody>
      <dsp:txXfrm>
        <a:off x="81219" y="39361"/>
        <a:ext cx="1857592" cy="1265163"/>
      </dsp:txXfrm>
    </dsp:sp>
    <dsp:sp modelId="{10628155-F15B-4DDB-856A-487591982B9C}">
      <dsp:nvSpPr>
        <dsp:cNvPr id="0" name=""/>
        <dsp:cNvSpPr/>
      </dsp:nvSpPr>
      <dsp:spPr>
        <a:xfrm>
          <a:off x="1200959" y="319172"/>
          <a:ext cx="2424593" cy="2424593"/>
        </a:xfrm>
        <a:prstGeom prst="pieWedg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Социальная сфера</a:t>
          </a:r>
          <a:endParaRPr lang="ru-RU" sz="1600" kern="1200" dirty="0"/>
        </a:p>
      </dsp:txBody>
      <dsp:txXfrm>
        <a:off x="1911106" y="1029319"/>
        <a:ext cx="1714446" cy="1714446"/>
      </dsp:txXfrm>
    </dsp:sp>
    <dsp:sp modelId="{0672C3AD-C5BB-47FE-93C9-0B5B846A228C}">
      <dsp:nvSpPr>
        <dsp:cNvPr id="0" name=""/>
        <dsp:cNvSpPr/>
      </dsp:nvSpPr>
      <dsp:spPr>
        <a:xfrm rot="5400000">
          <a:off x="3737543" y="319172"/>
          <a:ext cx="2424593" cy="2424593"/>
        </a:xfrm>
        <a:prstGeom prst="pieWedge">
          <a:avLst/>
        </a:prstGeom>
        <a:solidFill>
          <a:schemeClr val="accent5">
            <a:hueOff val="-2451115"/>
            <a:satOff val="-3409"/>
            <a:lumOff val="-130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Экономика и </a:t>
          </a:r>
          <a:r>
            <a:rPr lang="ru-RU" sz="1600" kern="1200" dirty="0" err="1" smtClean="0"/>
            <a:t>предприни-мательство</a:t>
          </a:r>
          <a:endParaRPr lang="ru-RU" sz="1600" kern="1200" dirty="0"/>
        </a:p>
      </dsp:txBody>
      <dsp:txXfrm rot="-5400000">
        <a:off x="3737543" y="1029319"/>
        <a:ext cx="1714446" cy="1714446"/>
      </dsp:txXfrm>
    </dsp:sp>
    <dsp:sp modelId="{239F33FA-834F-4554-9225-C4D927103496}">
      <dsp:nvSpPr>
        <dsp:cNvPr id="0" name=""/>
        <dsp:cNvSpPr/>
      </dsp:nvSpPr>
      <dsp:spPr>
        <a:xfrm rot="10800000">
          <a:off x="3737543" y="2855756"/>
          <a:ext cx="2424593" cy="2424593"/>
        </a:xfrm>
        <a:prstGeom prst="pieWedge">
          <a:avLst/>
        </a:prstGeom>
        <a:solidFill>
          <a:schemeClr val="accent5">
            <a:hueOff val="-4902231"/>
            <a:satOff val="-6819"/>
            <a:lumOff val="-2615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Экология и климатическая нейтральность</a:t>
          </a:r>
          <a:endParaRPr lang="ru-RU" sz="1600" kern="1200" dirty="0"/>
        </a:p>
      </dsp:txBody>
      <dsp:txXfrm rot="10800000">
        <a:off x="3737543" y="2855756"/>
        <a:ext cx="1714446" cy="1714446"/>
      </dsp:txXfrm>
    </dsp:sp>
    <dsp:sp modelId="{BEDB494F-2A32-4DC3-9F6E-969FA2409AF4}">
      <dsp:nvSpPr>
        <dsp:cNvPr id="0" name=""/>
        <dsp:cNvSpPr/>
      </dsp:nvSpPr>
      <dsp:spPr>
        <a:xfrm rot="16200000">
          <a:off x="1200959" y="2855756"/>
          <a:ext cx="2424593" cy="2424593"/>
        </a:xfrm>
        <a:prstGeom prst="pieWedge">
          <a:avLst/>
        </a:prstGeom>
        <a:solidFill>
          <a:schemeClr val="accent5">
            <a:hueOff val="-7353345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Образование в интересах устойчивого развития</a:t>
          </a:r>
          <a:endParaRPr lang="ru-RU" sz="1600" kern="1200" dirty="0"/>
        </a:p>
      </dsp:txBody>
      <dsp:txXfrm rot="5400000">
        <a:off x="1911106" y="2855756"/>
        <a:ext cx="1714446" cy="1714446"/>
      </dsp:txXfrm>
    </dsp:sp>
    <dsp:sp modelId="{C3A289DF-5C0E-4392-B783-8F03F1BFEDDF}">
      <dsp:nvSpPr>
        <dsp:cNvPr id="0" name=""/>
        <dsp:cNvSpPr/>
      </dsp:nvSpPr>
      <dsp:spPr>
        <a:xfrm>
          <a:off x="3253155" y="1863146"/>
          <a:ext cx="837128" cy="727937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D0ED56-679B-4BA1-8F26-802623A271C1}">
      <dsp:nvSpPr>
        <dsp:cNvPr id="0" name=""/>
        <dsp:cNvSpPr/>
      </dsp:nvSpPr>
      <dsp:spPr>
        <a:xfrm rot="10800000">
          <a:off x="3262983" y="2575780"/>
          <a:ext cx="837128" cy="727937"/>
        </a:xfrm>
        <a:prstGeom prst="circularArrow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#1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4303313" cy="341297"/>
          </a:xfrm>
          <a:prstGeom prst="rect">
            <a:avLst/>
          </a:prstGeom>
        </p:spPr>
        <p:txBody>
          <a:bodyPr vert="horz" lIns="91418" tIns="45710" rIns="91418" bIns="457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594" y="1"/>
            <a:ext cx="4303313" cy="341297"/>
          </a:xfrm>
          <a:prstGeom prst="rect">
            <a:avLst/>
          </a:prstGeom>
        </p:spPr>
        <p:txBody>
          <a:bodyPr vert="horz" lIns="91418" tIns="45710" rIns="91418" bIns="45710" rtlCol="0"/>
          <a:lstStyle>
            <a:lvl1pPr algn="r">
              <a:defRPr sz="1200"/>
            </a:lvl1pPr>
          </a:lstStyle>
          <a:p>
            <a:fld id="{BF528C45-236B-4496-A361-CFD233028227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6456381"/>
            <a:ext cx="4303313" cy="341297"/>
          </a:xfrm>
          <a:prstGeom prst="rect">
            <a:avLst/>
          </a:prstGeom>
        </p:spPr>
        <p:txBody>
          <a:bodyPr vert="horz" lIns="91418" tIns="45710" rIns="91418" bIns="457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594" y="6456381"/>
            <a:ext cx="4303313" cy="341297"/>
          </a:xfrm>
          <a:prstGeom prst="rect">
            <a:avLst/>
          </a:prstGeom>
        </p:spPr>
        <p:txBody>
          <a:bodyPr vert="horz" lIns="91418" tIns="45710" rIns="91418" bIns="45710" rtlCol="0" anchor="b"/>
          <a:lstStyle>
            <a:lvl1pPr algn="r">
              <a:defRPr sz="1200"/>
            </a:lvl1pPr>
          </a:lstStyle>
          <a:p>
            <a:fld id="{6D79AA73-4D20-4E9D-8801-FCD10CAC4A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118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2"/>
            <a:ext cx="4302231" cy="341064"/>
          </a:xfrm>
          <a:prstGeom prst="rect">
            <a:avLst/>
          </a:prstGeom>
        </p:spPr>
        <p:txBody>
          <a:bodyPr vert="horz" lIns="91418" tIns="45710" rIns="91418" bIns="457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3699" y="2"/>
            <a:ext cx="4302231" cy="341064"/>
          </a:xfrm>
          <a:prstGeom prst="rect">
            <a:avLst/>
          </a:prstGeom>
        </p:spPr>
        <p:txBody>
          <a:bodyPr vert="horz" lIns="91418" tIns="45710" rIns="91418" bIns="45710" rtlCol="0"/>
          <a:lstStyle>
            <a:lvl1pPr algn="r">
              <a:defRPr sz="1200"/>
            </a:lvl1pPr>
          </a:lstStyle>
          <a:p>
            <a:fld id="{EA7BF56C-8A07-4B82-AA87-B114A0ACC377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435350" y="849313"/>
            <a:ext cx="3057525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8" tIns="45710" rIns="91418" bIns="4571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823" y="3271384"/>
            <a:ext cx="7942580" cy="2676585"/>
          </a:xfrm>
          <a:prstGeom prst="rect">
            <a:avLst/>
          </a:prstGeom>
        </p:spPr>
        <p:txBody>
          <a:bodyPr vert="horz" lIns="91418" tIns="45710" rIns="91418" bIns="4571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6456615"/>
            <a:ext cx="4302231" cy="341063"/>
          </a:xfrm>
          <a:prstGeom prst="rect">
            <a:avLst/>
          </a:prstGeom>
        </p:spPr>
        <p:txBody>
          <a:bodyPr vert="horz" lIns="91418" tIns="45710" rIns="91418" bIns="457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3699" y="6456615"/>
            <a:ext cx="4302231" cy="341063"/>
          </a:xfrm>
          <a:prstGeom prst="rect">
            <a:avLst/>
          </a:prstGeom>
        </p:spPr>
        <p:txBody>
          <a:bodyPr vert="horz" lIns="91418" tIns="45710" rIns="91418" bIns="45710" rtlCol="0" anchor="b"/>
          <a:lstStyle>
            <a:lvl1pPr algn="r">
              <a:defRPr sz="1200"/>
            </a:lvl1pPr>
          </a:lstStyle>
          <a:p>
            <a:fld id="{B4391640-A89E-4A1C-B10A-6D81C63D863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5151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59FD2D-4CC7-450D-91ED-383AA7671B20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999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2436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1863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0268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9996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3990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3913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988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2243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82852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3169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224426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691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7590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4188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5987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69603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7983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53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4127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43897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13584-5F22-4CBD-BB17-D6AFBBC0800F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03F1F8-D9F6-448D-A534-4A3B0C9C8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377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13584-5F22-4CBD-BB17-D6AFBBC0800F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3F1F8-D9F6-448D-A534-4A3B0C9C84E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31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E13584-5F22-4CBD-BB17-D6AFBBC0800F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27.06.2019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03F1F8-D9F6-448D-A534-4A3B0C9C84E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399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hyperlink" Target="http://sdgs.by/kcfinder/upload/files/Horisontal_Logo_CYP_CMYK_print.pdf#page=1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7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C:\Documents and Settings\vaksman_eb\Рабочий стол\ExTlv82f_400x400.jpg"/>
          <p:cNvPicPr>
            <a:picLocks noChangeAspect="1" noChangeArrowheads="1"/>
          </p:cNvPicPr>
          <p:nvPr/>
        </p:nvPicPr>
        <p:blipFill>
          <a:blip r:embed="rId3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1785918" y="1142984"/>
            <a:ext cx="5286412" cy="49292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361" name="Rectangle 1">
            <a:hlinkClick r:id="rId4" tooltip="Страница 1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5362" name="Rectangle 2">
            <a:hlinkClick r:id="rId4" tooltip="Страница 1"/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5364" name="Picture 4" descr="C:\Documents and Settings\vaksman_eb\Рабочий стол\406x2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0"/>
            <a:ext cx="3357586" cy="1500175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57158" y="1357298"/>
            <a:ext cx="8501122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800"/>
              </a:lnSpc>
            </a:pPr>
            <a:r>
              <a:rPr lang="ru-RU" sz="2800" b="1" cap="small" dirty="0">
                <a:solidFill>
                  <a:schemeClr val="tx2">
                    <a:lumMod val="75000"/>
                  </a:schemeClr>
                </a:solidFill>
                <a:latin typeface="Constantia" pitchFamily="18" charset="0"/>
                <a:cs typeface="Arial" pitchFamily="34" charset="0"/>
              </a:rPr>
              <a:t>ЛОКАЛИЗАЦИЯ ЦЕЛЕЙ УСТОЙЧИВОГО РАЗВИТИЯ В </a:t>
            </a:r>
            <a:r>
              <a:rPr lang="ru-RU" sz="2800" b="1" cap="small" dirty="0" smtClean="0">
                <a:solidFill>
                  <a:schemeClr val="tx2">
                    <a:lumMod val="75000"/>
                  </a:schemeClr>
                </a:solidFill>
                <a:latin typeface="Constantia" pitchFamily="18" charset="0"/>
                <a:cs typeface="Arial" pitchFamily="34" charset="0"/>
              </a:rPr>
              <a:t>МОГИЛЕВСКОЙ ОБЛАСТИ</a:t>
            </a:r>
            <a:r>
              <a:rPr lang="ru-RU" sz="2800" b="1" cap="small" dirty="0">
                <a:solidFill>
                  <a:schemeClr val="tx2">
                    <a:lumMod val="75000"/>
                  </a:schemeClr>
                </a:solidFill>
                <a:latin typeface="Constantia" pitchFamily="18" charset="0"/>
                <a:cs typeface="Arial" pitchFamily="34" charset="0"/>
              </a:rPr>
              <a:t>. ОСНОВНЫЕ ПОЛОЖЕНИЯ КОНЦЕПЦИИ СТРАТЕГИИ УСТОЙЧИВОГО РАЗВИТИЯ МОГИЛЕВСКОЙ ОБЛАСТИ </a:t>
            </a:r>
            <a:endParaRPr lang="ru-RU" sz="2800" b="1" cap="small" dirty="0" smtClean="0">
              <a:solidFill>
                <a:schemeClr val="tx2">
                  <a:lumMod val="75000"/>
                </a:schemeClr>
              </a:solidFill>
              <a:latin typeface="Constantia" pitchFamily="18" charset="0"/>
              <a:cs typeface="Arial" pitchFamily="34" charset="0"/>
            </a:endParaRPr>
          </a:p>
          <a:p>
            <a:pPr algn="ctr">
              <a:lnSpc>
                <a:spcPts val="2800"/>
              </a:lnSpc>
            </a:pPr>
            <a:r>
              <a:rPr lang="ru-RU" sz="2800" b="1" cap="small" dirty="0" smtClean="0">
                <a:solidFill>
                  <a:schemeClr val="tx2">
                    <a:lumMod val="75000"/>
                  </a:schemeClr>
                </a:solidFill>
                <a:latin typeface="Constantia" pitchFamily="18" charset="0"/>
                <a:cs typeface="Arial" pitchFamily="34" charset="0"/>
              </a:rPr>
              <a:t>ДО </a:t>
            </a:r>
            <a:r>
              <a:rPr lang="ru-RU" sz="2800" b="1" cap="small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2035</a:t>
            </a:r>
            <a:r>
              <a:rPr lang="ru-RU" sz="2800" b="1" cap="small" dirty="0">
                <a:solidFill>
                  <a:schemeClr val="tx2">
                    <a:lumMod val="75000"/>
                  </a:schemeClr>
                </a:solidFill>
                <a:latin typeface="Constantia" pitchFamily="18" charset="0"/>
                <a:cs typeface="Arial" pitchFamily="34" charset="0"/>
              </a:rPr>
              <a:t> </a:t>
            </a:r>
            <a:r>
              <a:rPr lang="ru-RU" sz="2800" b="1" cap="small" dirty="0" smtClean="0">
                <a:solidFill>
                  <a:schemeClr val="tx2">
                    <a:lumMod val="75000"/>
                  </a:schemeClr>
                </a:solidFill>
                <a:latin typeface="Constantia" pitchFamily="18" charset="0"/>
                <a:cs typeface="Arial" pitchFamily="34" charset="0"/>
              </a:rPr>
              <a:t>ГОДА</a:t>
            </a:r>
          </a:p>
          <a:p>
            <a:pPr algn="ctr"/>
            <a:endParaRPr lang="ru-RU" b="1" cap="small" dirty="0" smtClean="0">
              <a:solidFill>
                <a:schemeClr val="tx2">
                  <a:lumMod val="75000"/>
                </a:schemeClr>
              </a:solidFill>
              <a:latin typeface="Constantia" pitchFamily="18" charset="0"/>
              <a:cs typeface="Arial" pitchFamily="34" charset="0"/>
            </a:endParaRPr>
          </a:p>
          <a:p>
            <a:pPr algn="ctr"/>
            <a:r>
              <a:rPr lang="ru-RU" sz="4800" b="1" cap="small" dirty="0" smtClean="0">
                <a:solidFill>
                  <a:schemeClr val="tx2">
                    <a:lumMod val="75000"/>
                  </a:schemeClr>
                </a:solidFill>
                <a:latin typeface="Constantia" pitchFamily="18" charset="0"/>
                <a:cs typeface="Arial" pitchFamily="34" charset="0"/>
              </a:rPr>
              <a:t>ПАВЕЛ МАРИНЕНКО</a:t>
            </a:r>
          </a:p>
          <a:p>
            <a:pPr algn="ctr"/>
            <a:endParaRPr lang="ru-RU" sz="1000" b="1" cap="small" dirty="0" smtClean="0">
              <a:solidFill>
                <a:schemeClr val="tx2">
                  <a:lumMod val="75000"/>
                </a:schemeClr>
              </a:solidFill>
              <a:latin typeface="Constantia" pitchFamily="18" charset="0"/>
              <a:cs typeface="Arial" pitchFamily="34" charset="0"/>
            </a:endParaRPr>
          </a:p>
          <a:p>
            <a:pPr algn="ctr">
              <a:lnSpc>
                <a:spcPts val="2800"/>
              </a:lnSpc>
            </a:pPr>
            <a:r>
              <a:rPr lang="ru-RU" sz="2800" b="1" cap="small" dirty="0" smtClean="0">
                <a:solidFill>
                  <a:schemeClr val="tx2">
                    <a:lumMod val="75000"/>
                  </a:schemeClr>
                </a:solidFill>
                <a:latin typeface="Constantia" pitchFamily="18" charset="0"/>
                <a:cs typeface="Arial" pitchFamily="34" charset="0"/>
              </a:rPr>
              <a:t>Заместитель председателя комитета экономики </a:t>
            </a:r>
            <a:r>
              <a:rPr lang="ru-RU" sz="2800" b="1" cap="small" dirty="0" smtClean="0">
                <a:solidFill>
                  <a:schemeClr val="tx2">
                    <a:lumMod val="75000"/>
                  </a:schemeClr>
                </a:solidFill>
                <a:latin typeface="Constantia" pitchFamily="18" charset="0"/>
                <a:cs typeface="Arial" pitchFamily="34" charset="0"/>
              </a:rPr>
              <a:t>Могилевского </a:t>
            </a:r>
            <a:r>
              <a:rPr lang="ru-RU" sz="2800" b="1" cap="small" dirty="0" smtClean="0">
                <a:solidFill>
                  <a:schemeClr val="tx2">
                    <a:lumMod val="75000"/>
                  </a:schemeClr>
                </a:solidFill>
                <a:latin typeface="Constantia" pitchFamily="18" charset="0"/>
                <a:cs typeface="Arial" pitchFamily="34" charset="0"/>
              </a:rPr>
              <a:t>областного исполнительного комитета</a:t>
            </a:r>
            <a:endParaRPr lang="ru-RU" sz="2800" b="1" cap="small" dirty="0">
              <a:solidFill>
                <a:schemeClr val="tx2">
                  <a:lumMod val="75000"/>
                </a:schemeClr>
              </a:solidFill>
              <a:latin typeface="Constantia" pitchFamily="18" charset="0"/>
              <a:cs typeface="Arial" pitchFamily="34" charset="0"/>
            </a:endParaRPr>
          </a:p>
          <a:p>
            <a:pPr algn="ctr"/>
            <a:endParaRPr lang="ru-RU" sz="3600" b="1" cap="small" dirty="0">
              <a:solidFill>
                <a:schemeClr val="tx2">
                  <a:lumMod val="50000"/>
                </a:schemeClr>
              </a:solidFill>
              <a:latin typeface="Constantia" pitchFamily="18" charset="0"/>
              <a:cs typeface="Arial" pitchFamily="34" charset="0"/>
            </a:endParaRPr>
          </a:p>
        </p:txBody>
      </p:sp>
      <p:pic>
        <p:nvPicPr>
          <p:cNvPr id="10" name="Picture 2" descr="image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786" y="5786454"/>
            <a:ext cx="7715304" cy="9286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5918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A9D68FC-169D-45AD-A181-182E34F4FC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7" r="1"/>
          <a:stretch/>
        </p:blipFill>
        <p:spPr>
          <a:xfrm>
            <a:off x="-214343" y="0"/>
            <a:ext cx="9358343" cy="7604465"/>
          </a:xfrm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555664" y="214290"/>
            <a:ext cx="588336" cy="228600"/>
          </a:xfrm>
        </p:spPr>
        <p:txBody>
          <a:bodyPr/>
          <a:lstStyle/>
          <a:p>
            <a:fld id="{E8D4950C-0180-4F25-870C-BAC36D2B3455}" type="slidenum">
              <a:rPr lang="ru-RU" sz="1500" b="1" smtClean="0">
                <a:solidFill>
                  <a:schemeClr val="bg1"/>
                </a:solidFill>
              </a:rPr>
              <a:pPr/>
              <a:t>10</a:t>
            </a:fld>
            <a:endParaRPr lang="ru-RU" sz="15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6E240882-835F-4B23-8C1B-00DFACEC21C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/>
          <a:stretch/>
        </p:blipFill>
        <p:spPr>
          <a:xfrm>
            <a:off x="-214346" y="285728"/>
            <a:ext cx="9358346" cy="7286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5299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A9D68FC-169D-45AD-A181-182E34F4FC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7" r="1"/>
          <a:stretch/>
        </p:blipFill>
        <p:spPr>
          <a:xfrm>
            <a:off x="-214343" y="0"/>
            <a:ext cx="9358343" cy="7604465"/>
          </a:xfr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429652" y="0"/>
            <a:ext cx="588336" cy="228600"/>
          </a:xfrm>
        </p:spPr>
        <p:txBody>
          <a:bodyPr/>
          <a:lstStyle/>
          <a:p>
            <a:fld id="{E8D4950C-0180-4F25-870C-BAC36D2B3455}" type="slidenum">
              <a:rPr lang="ru-RU" sz="1500" b="1" smtClean="0"/>
              <a:pPr/>
              <a:t>11</a:t>
            </a:fld>
            <a:endParaRPr lang="ru-RU" sz="15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EFEC48E-A2E7-49D1-A528-B3A66D29761A}"/>
              </a:ext>
            </a:extLst>
          </p:cNvPr>
          <p:cNvSpPr txBox="1"/>
          <p:nvPr/>
        </p:nvSpPr>
        <p:spPr>
          <a:xfrm>
            <a:off x="6648481" y="174172"/>
            <a:ext cx="25597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e-BY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Фест</a:t>
            </a:r>
            <a:r>
              <a:rPr kumimoji="0" lang="ru-RU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иваль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</a:t>
            </a:r>
            <a:r>
              <a:rPr kumimoji="0" lang="be-BY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Славгороде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</a:t>
            </a:r>
            <a:r>
              <a:rPr kumimoji="0" lang="be-BY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Сырны Фэст»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C5DC0A85-9D8A-4466-9952-4220820337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762"/>
          <a:stretch/>
        </p:blipFill>
        <p:spPr>
          <a:xfrm>
            <a:off x="-214342" y="0"/>
            <a:ext cx="9358342" cy="750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5263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A9D68FC-169D-45AD-A181-182E34F4FC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7" r="1"/>
          <a:stretch/>
        </p:blipFill>
        <p:spPr>
          <a:xfrm>
            <a:off x="-214343" y="0"/>
            <a:ext cx="9358343" cy="7604465"/>
          </a:xfrm>
        </p:spPr>
      </p:pic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429652" y="214290"/>
            <a:ext cx="588336" cy="228600"/>
          </a:xfrm>
        </p:spPr>
        <p:txBody>
          <a:bodyPr/>
          <a:lstStyle/>
          <a:p>
            <a:fld id="{E8D4950C-0180-4F25-870C-BAC36D2B3455}" type="slidenum">
              <a:rPr lang="ru-RU" sz="1500" b="1" smtClean="0"/>
              <a:pPr/>
              <a:t>12</a:t>
            </a:fld>
            <a:endParaRPr lang="ru-RU" sz="15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EFEC48E-A2E7-49D1-A528-B3A66D29761A}"/>
              </a:ext>
            </a:extLst>
          </p:cNvPr>
          <p:cNvSpPr txBox="1"/>
          <p:nvPr/>
        </p:nvSpPr>
        <p:spPr>
          <a:xfrm>
            <a:off x="6648481" y="174172"/>
            <a:ext cx="25597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e-BY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Фест</a:t>
            </a:r>
            <a:r>
              <a:rPr kumimoji="0" lang="ru-RU" sz="3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иваль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</a:t>
            </a:r>
            <a:r>
              <a:rPr kumimoji="0" lang="be-BY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Славгороде </a:t>
            </a:r>
            <a:r>
              <a:rPr kumimoji="0" lang="ru-RU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«</a:t>
            </a:r>
            <a:r>
              <a:rPr kumimoji="0" lang="be-BY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Сырны Фэст»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6" name="Рисунок 5" descr="Изображение выглядит как небо, внешний, трава, забор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50616347-267B-4AEB-81F9-4BD12CF88E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80097" y="142852"/>
            <a:ext cx="9324097" cy="7491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448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593130"/>
            <a:ext cx="7886700" cy="4986779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Приоритеты развития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Могилевской области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1. Сохранение благоприятной окружающей (природной) среды для обеспечения лучшего качества жизни настоящих и будущих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поколений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2. Укрепление человеческого потенциала, обеспечение гендерного равноправия и инклюзивного социального развития для формирования социально ответственного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общества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3. Развитие высокотехнологичных и конкурентоспособных производств и услуг, основанных на принципах «зеленой» экономики для роста инвестиционной привлекательности и экспортного потенциала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региона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4. Совершенствование бизнес-среды, ориентирующейся на креативную экономику (экономику интеллекта), социальные инновации и экологическую безопасность, для повышения занятости 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самозанятости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населения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3561" y="378528"/>
            <a:ext cx="1016402" cy="911535"/>
          </a:xfrm>
          <a:prstGeom prst="rect">
            <a:avLst/>
          </a:prstGeom>
        </p:spPr>
      </p:pic>
      <p:sp>
        <p:nvSpPr>
          <p:cNvPr id="6" name="Заголовок 5"/>
          <p:cNvSpPr txBox="1">
            <a:spLocks noGrp="1"/>
          </p:cNvSpPr>
          <p:nvPr>
            <p:ph type="title"/>
          </p:nvPr>
        </p:nvSpPr>
        <p:spPr>
          <a:xfrm>
            <a:off x="7415948" y="372925"/>
            <a:ext cx="1237857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159528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10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alt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10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alt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prstClr val="black"/>
                </a:solidFill>
              </a:rPr>
              <a:t>Могилевский областной исполнительный комитет</a:t>
            </a: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39" name="Скругленный прямоугольник 38"/>
          <p:cNvSpPr/>
          <p:nvPr/>
        </p:nvSpPr>
        <p:spPr>
          <a:xfrm>
            <a:off x="2911179" y="228599"/>
            <a:ext cx="3366738" cy="74612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prstClr val="black"/>
                </a:solidFill>
              </a:rPr>
              <a:t>Координация – облегчение работы ТГ, РГ, представление интересов</a:t>
            </a:r>
            <a:endParaRPr lang="ru-RU" b="1" dirty="0">
              <a:solidFill>
                <a:prstClr val="black"/>
              </a:solidFill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4272957490"/>
              </p:ext>
            </p:extLst>
          </p:nvPr>
        </p:nvGraphicFramePr>
        <p:xfrm>
          <a:off x="1290710" y="1084082"/>
          <a:ext cx="7363096" cy="55995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" name="Овал 1"/>
          <p:cNvSpPr/>
          <p:nvPr/>
        </p:nvSpPr>
        <p:spPr>
          <a:xfrm>
            <a:off x="3563148" y="1055803"/>
            <a:ext cx="2902998" cy="1357460"/>
          </a:xfrm>
          <a:prstGeom prst="ellipse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Рабочая группа </a:t>
            </a:r>
          </a:p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по </a:t>
            </a:r>
            <a:r>
              <a:rPr lang="ru-RU" sz="1100" dirty="0">
                <a:solidFill>
                  <a:prstClr val="white"/>
                </a:solidFill>
              </a:rPr>
              <a:t>разработке </a:t>
            </a:r>
            <a:endParaRPr lang="ru-RU" sz="1100" dirty="0" smtClean="0">
              <a:solidFill>
                <a:prstClr val="white"/>
              </a:solidFill>
            </a:endParaRPr>
          </a:p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СУР-2035 Могилевской области</a:t>
            </a:r>
          </a:p>
          <a:p>
            <a:pPr algn="ctr"/>
            <a:r>
              <a:rPr lang="ru-RU" sz="1100" dirty="0" smtClean="0">
                <a:solidFill>
                  <a:prstClr val="white"/>
                </a:solidFill>
              </a:rPr>
              <a:t>(3-4 представителя каждой ТГ + заместители Председателя </a:t>
            </a:r>
            <a:r>
              <a:rPr lang="ru-RU" sz="1100" dirty="0" err="1" smtClean="0">
                <a:solidFill>
                  <a:prstClr val="white"/>
                </a:solidFill>
              </a:rPr>
              <a:t>Могоблисполкома</a:t>
            </a:r>
            <a:r>
              <a:rPr lang="ru-RU" sz="1100" dirty="0" smtClean="0">
                <a:solidFill>
                  <a:prstClr val="white"/>
                </a:solidFill>
              </a:rPr>
              <a:t>)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7" name="Выноска 1 6"/>
          <p:cNvSpPr/>
          <p:nvPr/>
        </p:nvSpPr>
        <p:spPr>
          <a:xfrm>
            <a:off x="7217547" y="3187083"/>
            <a:ext cx="1775534" cy="1367162"/>
          </a:xfrm>
          <a:prstGeom prst="borderCallout1">
            <a:avLst>
              <a:gd name="adj1" fmla="val 18750"/>
              <a:gd name="adj2" fmla="val -8333"/>
              <a:gd name="adj3" fmla="val 66141"/>
              <a:gd name="adj4" fmla="val -56753"/>
            </a:avLst>
          </a:prstGeom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>
                <a:solidFill>
                  <a:prstClr val="white"/>
                </a:solidFill>
              </a:rPr>
              <a:t>Анализ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>
                <a:solidFill>
                  <a:prstClr val="white"/>
                </a:solidFill>
              </a:rPr>
              <a:t>Интеграция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>
                <a:solidFill>
                  <a:prstClr val="white"/>
                </a:solidFill>
              </a:rPr>
              <a:t>Разработка общих итоговых решений;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>
                <a:solidFill>
                  <a:prstClr val="white"/>
                </a:solidFill>
              </a:rPr>
              <a:t>Новые ТГ 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>
                <a:solidFill>
                  <a:prstClr val="white"/>
                </a:solidFill>
              </a:rPr>
              <a:t>обучение ТГ;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100" dirty="0" smtClean="0">
                <a:solidFill>
                  <a:prstClr val="white"/>
                </a:solidFill>
              </a:rPr>
              <a:t>СМИ</a:t>
            </a:r>
            <a:endParaRPr lang="ru-RU" sz="1100" dirty="0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070616" y="3297886"/>
            <a:ext cx="1857388" cy="1500198"/>
          </a:xfrm>
          <a:prstGeom prst="ellipse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prstClr val="black"/>
                </a:solidFill>
              </a:rPr>
              <a:t>Коорди</a:t>
            </a:r>
            <a:r>
              <a:rPr lang="ru-RU" b="1" dirty="0" smtClean="0">
                <a:solidFill>
                  <a:prstClr val="black"/>
                </a:solidFill>
              </a:rPr>
              <a:t>-нация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13064" y="3302335"/>
            <a:ext cx="1850729" cy="1200329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200" b="1" dirty="0">
                <a:solidFill>
                  <a:prstClr val="black"/>
                </a:solidFill>
              </a:rPr>
              <a:t>Функции: </a:t>
            </a:r>
            <a:r>
              <a:rPr lang="ru-RU" sz="1200" dirty="0" smtClean="0">
                <a:solidFill>
                  <a:prstClr val="black"/>
                </a:solidFill>
              </a:rPr>
              <a:t>Организационная и содержательная координация, контактный центр</a:t>
            </a:r>
            <a:endParaRPr lang="ru-RU" sz="1200" dirty="0">
              <a:solidFill>
                <a:prstClr val="black"/>
              </a:solidFill>
            </a:endParaRPr>
          </a:p>
          <a:p>
            <a:pPr algn="ctr"/>
            <a:endParaRPr lang="ru-RU" sz="1200" dirty="0" smtClean="0">
              <a:solidFill>
                <a:prstClr val="black"/>
              </a:solidFill>
            </a:endParaRPr>
          </a:p>
        </p:txBody>
      </p:sp>
      <p:cxnSp>
        <p:nvCxnSpPr>
          <p:cNvPr id="17" name="Shape 33"/>
          <p:cNvCxnSpPr>
            <a:stCxn id="12" idx="2"/>
          </p:cNvCxnSpPr>
          <p:nvPr/>
        </p:nvCxnSpPr>
        <p:spPr>
          <a:xfrm rot="10800000">
            <a:off x="2055044" y="3497345"/>
            <a:ext cx="2015573" cy="550641"/>
          </a:xfrm>
          <a:prstGeom prst="bentConnector3">
            <a:avLst>
              <a:gd name="adj1" fmla="val 50000"/>
            </a:avLst>
          </a:prstGeom>
          <a:ln w="57150"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1763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93415" y="2208522"/>
            <a:ext cx="2784259" cy="198875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14622" y="3839234"/>
            <a:ext cx="18571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/>
              <a:t>СУР-2035 </a:t>
            </a:r>
          </a:p>
          <a:p>
            <a:pPr algn="ctr"/>
            <a:r>
              <a:rPr lang="ru-RU" sz="1400" dirty="0" smtClean="0"/>
              <a:t>Могилевской области</a:t>
            </a:r>
            <a:endParaRPr lang="ru-RU" sz="1400" dirty="0"/>
          </a:p>
        </p:txBody>
      </p:sp>
      <p:grpSp>
        <p:nvGrpSpPr>
          <p:cNvPr id="16" name="Группа 15"/>
          <p:cNvGrpSpPr/>
          <p:nvPr/>
        </p:nvGrpSpPr>
        <p:grpSpPr>
          <a:xfrm>
            <a:off x="3355759" y="2423399"/>
            <a:ext cx="1580640" cy="2081656"/>
            <a:chOff x="3023003" y="2423399"/>
            <a:chExt cx="1580640" cy="2081656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3003" y="2423399"/>
              <a:ext cx="1580640" cy="2081656"/>
            </a:xfrm>
            <a:prstGeom prst="rect">
              <a:avLst/>
            </a:prstGeom>
          </p:spPr>
        </p:pic>
        <p:sp>
          <p:nvSpPr>
            <p:cNvPr id="9" name="TextBox 8"/>
            <p:cNvSpPr txBox="1"/>
            <p:nvPr/>
          </p:nvSpPr>
          <p:spPr>
            <a:xfrm>
              <a:off x="3240349" y="2885243"/>
              <a:ext cx="121624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200" dirty="0" smtClean="0"/>
                <a:t>Концепция СУР-2035 Могилевской области</a:t>
              </a:r>
              <a:endParaRPr lang="ru-RU" sz="1200" dirty="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7052" y="2326701"/>
            <a:ext cx="1419876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Знания</a:t>
            </a:r>
          </a:p>
          <a:p>
            <a:endParaRPr lang="ru-RU" dirty="0"/>
          </a:p>
          <a:p>
            <a:r>
              <a:rPr lang="ru-RU" dirty="0" smtClean="0"/>
              <a:t>Опыт</a:t>
            </a:r>
          </a:p>
          <a:p>
            <a:endParaRPr lang="ru-RU" dirty="0"/>
          </a:p>
          <a:p>
            <a:r>
              <a:rPr lang="ru-RU" dirty="0" smtClean="0"/>
              <a:t>Инновации</a:t>
            </a:r>
          </a:p>
          <a:p>
            <a:endParaRPr lang="ru-RU" dirty="0"/>
          </a:p>
          <a:p>
            <a:r>
              <a:rPr lang="ru-RU" dirty="0" smtClean="0"/>
              <a:t>Инициативы</a:t>
            </a:r>
          </a:p>
        </p:txBody>
      </p:sp>
      <p:sp>
        <p:nvSpPr>
          <p:cNvPr id="11" name="Правая фигурная скобка 10"/>
          <p:cNvSpPr/>
          <p:nvPr/>
        </p:nvSpPr>
        <p:spPr>
          <a:xfrm>
            <a:off x="2405917" y="2208522"/>
            <a:ext cx="346161" cy="2390111"/>
          </a:xfrm>
          <a:prstGeom prst="rightBrace">
            <a:avLst>
              <a:gd name="adj1" fmla="val 77578"/>
              <a:gd name="adj2" fmla="val 48143"/>
            </a:avLst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5311374" y="2742190"/>
            <a:ext cx="309645" cy="13227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6057842" y="5487706"/>
            <a:ext cx="1711142" cy="122770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Государство</a:t>
            </a:r>
            <a:endParaRPr lang="ru-RU" sz="2000" b="1" dirty="0"/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779121" y="5487707"/>
            <a:ext cx="1711142" cy="122770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Бизнес</a:t>
            </a:r>
            <a:endParaRPr lang="ru-RU" sz="2000" b="1" dirty="0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500400" y="5507364"/>
            <a:ext cx="1711142" cy="1227701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Общество</a:t>
            </a:r>
            <a:endParaRPr lang="ru-RU" sz="2000" b="1" dirty="0"/>
          </a:p>
        </p:txBody>
      </p:sp>
      <p:sp>
        <p:nvSpPr>
          <p:cNvPr id="26" name="Левая фигурная скобка 25"/>
          <p:cNvSpPr/>
          <p:nvPr/>
        </p:nvSpPr>
        <p:spPr>
          <a:xfrm rot="16200000">
            <a:off x="4575189" y="1640043"/>
            <a:ext cx="315261" cy="6968973"/>
          </a:xfrm>
          <a:prstGeom prst="leftBrace">
            <a:avLst>
              <a:gd name="adj1" fmla="val 61837"/>
              <a:gd name="adj2" fmla="val 50000"/>
            </a:avLst>
          </a:prstGeom>
          <a:ln w="38100"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sz="1600"/>
          </a:p>
        </p:txBody>
      </p:sp>
      <p:sp>
        <p:nvSpPr>
          <p:cNvPr id="19" name="TextBox 18"/>
          <p:cNvSpPr txBox="1"/>
          <p:nvPr/>
        </p:nvSpPr>
        <p:spPr>
          <a:xfrm>
            <a:off x="2786709" y="1144181"/>
            <a:ext cx="27035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/>
              <a:t>ЭТАП 1. Концепция СУР-2035</a:t>
            </a:r>
          </a:p>
          <a:p>
            <a:pPr algn="just"/>
            <a:r>
              <a:rPr lang="ru-RU" sz="1600" i="1" dirty="0" smtClean="0"/>
              <a:t>Видение (образ) области с конкретными чертами</a:t>
            </a:r>
            <a:endParaRPr lang="ru-RU" sz="1600" i="1" dirty="0"/>
          </a:p>
        </p:txBody>
      </p:sp>
      <p:sp>
        <p:nvSpPr>
          <p:cNvPr id="27" name="TextBox 26"/>
          <p:cNvSpPr txBox="1"/>
          <p:nvPr/>
        </p:nvSpPr>
        <p:spPr>
          <a:xfrm>
            <a:off x="6057842" y="1127428"/>
            <a:ext cx="28922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/>
              <a:t>ЭТАП 2. СУР-2035 - </a:t>
            </a:r>
          </a:p>
          <a:p>
            <a:pPr algn="just"/>
            <a:r>
              <a:rPr lang="ru-RU" sz="1600" i="1" dirty="0"/>
              <a:t>Видение (образ) области с конкретными целями, мероприятиями, бюджетом</a:t>
            </a:r>
          </a:p>
        </p:txBody>
      </p:sp>
    </p:spTree>
    <p:extLst>
      <p:ext uri="{BB962C8B-B14F-4D97-AF65-F5344CB8AC3E}">
        <p14:creationId xmlns:p14="http://schemas.microsoft.com/office/powerpoint/2010/main" val="39404321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 animBg="1"/>
      <p:bldP spid="17" grpId="0" animBg="1"/>
      <p:bldP spid="22" grpId="0" animBg="1"/>
      <p:bldP spid="23" grpId="0" animBg="1"/>
      <p:bldP spid="24" grpId="0" animBg="1"/>
      <p:bldP spid="26" grpId="0" animBg="1"/>
      <p:bldP spid="19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4241739" y="1698687"/>
            <a:ext cx="2878871" cy="2753211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0"/>
                  <a:lumOff val="100000"/>
                </a:schemeClr>
              </a:gs>
              <a:gs pos="59000">
                <a:srgbClr val="FBCBA3"/>
              </a:gs>
              <a:gs pos="29000">
                <a:schemeClr val="accent6">
                  <a:alpha val="42000"/>
                  <a:lumMod val="0"/>
                  <a:lumOff val="100000"/>
                </a:schemeClr>
              </a:gs>
              <a:gs pos="100000">
                <a:schemeClr val="accent6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ln>
            <a:solidFill>
              <a:srgbClr val="FF0000"/>
            </a:solidFill>
            <a:prstDash val="dash"/>
            <a:headEnd type="oval" w="med" len="med"/>
            <a:tailEnd type="oval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67409" y="1099657"/>
            <a:ext cx="5075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Этап 1: Разработка документа </a:t>
            </a:r>
          </a:p>
          <a:p>
            <a:r>
              <a:rPr lang="ru-RU" b="1" dirty="0" smtClean="0"/>
              <a:t>«Концепция СУР-2035 Могилевской области».</a:t>
            </a:r>
            <a:endParaRPr lang="ru-RU" b="1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8052047" y="3450502"/>
            <a:ext cx="1091953" cy="1496374"/>
            <a:chOff x="3023003" y="2423399"/>
            <a:chExt cx="1580640" cy="2081656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3003" y="2423399"/>
              <a:ext cx="1580640" cy="2081656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3240349" y="2885243"/>
              <a:ext cx="1216240" cy="899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/>
                <a:t>Концепция СУР-2035 Могилевской области</a:t>
              </a:r>
              <a:endParaRPr lang="ru-RU" sz="900" dirty="0"/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1075987" y="1940101"/>
            <a:ext cx="17535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ea typeface="Calibri" panose="020F0502020204030204" pitchFamily="34" charset="0"/>
              </a:rPr>
              <a:t>1</a:t>
            </a:r>
            <a:r>
              <a:rPr lang="ru-RU" sz="1200" dirty="0">
                <a:ea typeface="Calibri" panose="020F0502020204030204" pitchFamily="34" charset="0"/>
              </a:rPr>
              <a:t>. Рассмотрение и утверждение подходов по разработке Стратегии устойчивого развития Могилевской области до 2035 года</a:t>
            </a:r>
            <a:endParaRPr lang="ru-RU" sz="1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351281" y="4946876"/>
            <a:ext cx="20616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2. Анализ тематических блоков проблем, имеющих высокую актуальность для развития </a:t>
            </a:r>
            <a:r>
              <a:rPr lang="ru-RU" sz="1200" dirty="0"/>
              <a:t>Могилевской области </a:t>
            </a:r>
            <a:r>
              <a:rPr lang="en-US" sz="1200" dirty="0" smtClean="0"/>
              <a:t>(SWOT – </a:t>
            </a:r>
            <a:r>
              <a:rPr lang="ru-RU" sz="1200" dirty="0" smtClean="0"/>
              <a:t>анализ</a:t>
            </a:r>
            <a:r>
              <a:rPr lang="en-US" sz="1200" dirty="0" smtClean="0"/>
              <a:t>)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32800" y="4946876"/>
            <a:ext cx="13251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3. </a:t>
            </a:r>
            <a:r>
              <a:rPr lang="ru-RU" sz="1200" dirty="0"/>
              <a:t>Дополнение и уточнение результатов SWOT </a:t>
            </a:r>
            <a:r>
              <a:rPr lang="ru-RU" sz="1200" dirty="0" smtClean="0"/>
              <a:t>анализа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674388" y="2008150"/>
            <a:ext cx="16702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4. Мастерская </a:t>
            </a:r>
            <a:r>
              <a:rPr lang="ru-RU" sz="1200" dirty="0"/>
              <a:t>будущего </a:t>
            </a:r>
            <a:endParaRPr lang="ru-RU" sz="1200" dirty="0" smtClean="0"/>
          </a:p>
          <a:p>
            <a:pPr algn="ctr"/>
            <a:r>
              <a:rPr lang="ru-RU" sz="1200" dirty="0" smtClean="0"/>
              <a:t>(обобщение работы тематических  групп)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5701344" y="3588647"/>
            <a:ext cx="18917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1200" dirty="0" smtClean="0"/>
              <a:t>Обсуждение документа Концепция СУР Могилевской </a:t>
            </a:r>
            <a:r>
              <a:rPr lang="be-BY" sz="1200" dirty="0"/>
              <a:t>области до 2035 </a:t>
            </a:r>
            <a:r>
              <a:rPr lang="be-BY" sz="1200" dirty="0" smtClean="0"/>
              <a:t>года на Мельнице успеха</a:t>
            </a:r>
            <a:endParaRPr lang="ru-RU" sz="1200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925705" y="4946877"/>
            <a:ext cx="7059854" cy="27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089455" y="3368861"/>
            <a:ext cx="7179846" cy="339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7871060" y="5052013"/>
            <a:ext cx="1218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smtClean="0">
                <a:latin typeface="Times New Roman" panose="02020603050405020304" pitchFamily="18" charset="0"/>
                <a:ea typeface="Calibri" panose="020F0502020204030204" pitchFamily="34" charset="0"/>
              </a:rPr>
              <a:t>до 30.08.2019</a:t>
            </a:r>
            <a:endParaRPr lang="ru-RU" sz="1400" b="1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6263959" y="4595763"/>
            <a:ext cx="9925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28.06.2019</a:t>
            </a:r>
            <a:endParaRPr lang="ru-RU" sz="1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939324" y="5933818"/>
            <a:ext cx="1218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 25.05.2019</a:t>
            </a:r>
            <a:endParaRPr lang="ru-RU" sz="1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4983585" y="2841203"/>
            <a:ext cx="1218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 07.06.2019</a:t>
            </a:r>
            <a:endParaRPr lang="ru-RU" sz="1400" b="1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1195979" y="3128953"/>
            <a:ext cx="1218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до 08.04.2019</a:t>
            </a:r>
            <a:endParaRPr lang="ru-RU" sz="14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234520" y="5174208"/>
            <a:ext cx="738664" cy="1501052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dirty="0" smtClean="0"/>
              <a:t>Тематические </a:t>
            </a:r>
          </a:p>
          <a:p>
            <a:pPr algn="ctr"/>
            <a:r>
              <a:rPr lang="ru-RU" dirty="0" smtClean="0"/>
              <a:t>группы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85452" y="1592180"/>
            <a:ext cx="830997" cy="223281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dirty="0" smtClean="0"/>
              <a:t>Рабочая группа </a:t>
            </a:r>
            <a:r>
              <a:rPr lang="ru-RU" sz="1400" dirty="0"/>
              <a:t>по </a:t>
            </a:r>
            <a:r>
              <a:rPr lang="ru-RU" sz="1400" dirty="0" smtClean="0"/>
              <a:t>разработке СУР Могилевской области</a:t>
            </a:r>
            <a:endParaRPr lang="ru-RU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-56421" y="3682537"/>
            <a:ext cx="1046440" cy="131995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dirty="0" smtClean="0"/>
              <a:t>Комитет экономики</a:t>
            </a:r>
          </a:p>
          <a:p>
            <a:pPr algn="ctr"/>
            <a:r>
              <a:rPr lang="ru-RU" sz="1400" dirty="0" smtClean="0"/>
              <a:t>Могилевского облисполкома</a:t>
            </a:r>
            <a:endParaRPr lang="ru-RU" sz="1400" dirty="0"/>
          </a:p>
        </p:txBody>
      </p:sp>
      <p:sp>
        <p:nvSpPr>
          <p:cNvPr id="35" name="Штриховая стрелка вправо 34"/>
          <p:cNvSpPr/>
          <p:nvPr/>
        </p:nvSpPr>
        <p:spPr>
          <a:xfrm rot="3927953">
            <a:off x="1566750" y="3884281"/>
            <a:ext cx="911775" cy="34503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Штриховая стрелка вправо 35"/>
          <p:cNvSpPr/>
          <p:nvPr/>
        </p:nvSpPr>
        <p:spPr>
          <a:xfrm>
            <a:off x="3513597" y="5295452"/>
            <a:ext cx="345440" cy="31695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Штриховая стрелка вправо 36"/>
          <p:cNvSpPr/>
          <p:nvPr/>
        </p:nvSpPr>
        <p:spPr>
          <a:xfrm rot="17801667">
            <a:off x="4355451" y="3753017"/>
            <a:ext cx="855458" cy="33020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Штриховая стрелка вправо 37"/>
          <p:cNvSpPr/>
          <p:nvPr/>
        </p:nvSpPr>
        <p:spPr>
          <a:xfrm rot="2690947">
            <a:off x="5935974" y="3223948"/>
            <a:ext cx="345440" cy="31695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6739934" y="1941557"/>
            <a:ext cx="2090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6. Согласование </a:t>
            </a:r>
            <a:r>
              <a:rPr lang="be-BY" sz="1200" dirty="0"/>
              <a:t>Концепци</a:t>
            </a:r>
            <a:r>
              <a:rPr lang="ru-RU" sz="1200" dirty="0"/>
              <a:t>и СУР</a:t>
            </a:r>
            <a:r>
              <a:rPr lang="be-BY" sz="1200" dirty="0"/>
              <a:t> Могилевской области до 2035 года</a:t>
            </a:r>
            <a:r>
              <a:rPr lang="ru-RU" sz="1200" dirty="0"/>
              <a:t>» в открытых </a:t>
            </a:r>
            <a:r>
              <a:rPr lang="ru-RU" sz="1200" dirty="0" smtClean="0"/>
              <a:t>источниках (вкл. экспертизу)</a:t>
            </a:r>
            <a:endParaRPr lang="ru-RU" sz="1200" dirty="0"/>
          </a:p>
        </p:txBody>
      </p:sp>
      <p:sp>
        <p:nvSpPr>
          <p:cNvPr id="41" name="Штриховая стрелка вправо 40"/>
          <p:cNvSpPr/>
          <p:nvPr/>
        </p:nvSpPr>
        <p:spPr>
          <a:xfrm rot="19024093">
            <a:off x="6943346" y="3139740"/>
            <a:ext cx="345440" cy="31695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5986367" y="5160689"/>
            <a:ext cx="15477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1200" dirty="0" smtClean="0"/>
              <a:t>5+ Зональные мастерские </a:t>
            </a:r>
            <a:r>
              <a:rPr lang="be-BY" sz="1200" dirty="0"/>
              <a:t>будущего для </a:t>
            </a:r>
            <a:r>
              <a:rPr lang="be-BY" sz="1200" dirty="0" smtClean="0"/>
              <a:t>СУР </a:t>
            </a:r>
            <a:r>
              <a:rPr lang="be-BY" sz="1200" dirty="0"/>
              <a:t>Могилевской области до 2035 года</a:t>
            </a:r>
            <a:endParaRPr lang="ru-RU" sz="12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7079492" y="2726149"/>
            <a:ext cx="1218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до 20</a:t>
            </a:r>
            <a:r>
              <a:rPr lang="en-US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.08.2019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94608" y="6295397"/>
            <a:ext cx="1218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до 15.07.2019</a:t>
            </a:r>
          </a:p>
        </p:txBody>
      </p:sp>
      <p:sp>
        <p:nvSpPr>
          <p:cNvPr id="45" name="Штриховая стрелка вправо 44"/>
          <p:cNvSpPr/>
          <p:nvPr/>
        </p:nvSpPr>
        <p:spPr>
          <a:xfrm rot="2690947">
            <a:off x="7763387" y="3183688"/>
            <a:ext cx="345440" cy="31695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1776664" y="6005876"/>
            <a:ext cx="13342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30.04.2019</a:t>
            </a:r>
            <a:endParaRPr lang="ru-RU" sz="105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олилиния 6"/>
          <p:cNvSpPr/>
          <p:nvPr/>
        </p:nvSpPr>
        <p:spPr>
          <a:xfrm>
            <a:off x="1136342" y="3000652"/>
            <a:ext cx="4172505" cy="3528411"/>
          </a:xfrm>
          <a:custGeom>
            <a:avLst/>
            <a:gdLst>
              <a:gd name="connsiteX0" fmla="*/ 0 w 4172505"/>
              <a:gd name="connsiteY0" fmla="*/ 0 h 3528411"/>
              <a:gd name="connsiteX1" fmla="*/ 248575 w 4172505"/>
              <a:gd name="connsiteY1" fmla="*/ 1997476 h 3528411"/>
              <a:gd name="connsiteX2" fmla="*/ 426128 w 4172505"/>
              <a:gd name="connsiteY2" fmla="*/ 3027286 h 3528411"/>
              <a:gd name="connsiteX3" fmla="*/ 772357 w 4172505"/>
              <a:gd name="connsiteY3" fmla="*/ 3435659 h 3528411"/>
              <a:gd name="connsiteX4" fmla="*/ 1624613 w 4172505"/>
              <a:gd name="connsiteY4" fmla="*/ 3488925 h 3528411"/>
              <a:gd name="connsiteX5" fmla="*/ 2441359 w 4172505"/>
              <a:gd name="connsiteY5" fmla="*/ 2947387 h 3528411"/>
              <a:gd name="connsiteX6" fmla="*/ 3506679 w 4172505"/>
              <a:gd name="connsiteY6" fmla="*/ 1873189 h 3528411"/>
              <a:gd name="connsiteX7" fmla="*/ 4172505 w 4172505"/>
              <a:gd name="connsiteY7" fmla="*/ 195309 h 3528411"/>
              <a:gd name="connsiteX8" fmla="*/ 4172505 w 4172505"/>
              <a:gd name="connsiteY8" fmla="*/ 195309 h 35284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72505" h="3528411">
                <a:moveTo>
                  <a:pt x="0" y="0"/>
                </a:moveTo>
                <a:cubicBezTo>
                  <a:pt x="88777" y="746464"/>
                  <a:pt x="177554" y="1492928"/>
                  <a:pt x="248575" y="1997476"/>
                </a:cubicBezTo>
                <a:cubicBezTo>
                  <a:pt x="319596" y="2502024"/>
                  <a:pt x="338831" y="2787589"/>
                  <a:pt x="426128" y="3027286"/>
                </a:cubicBezTo>
                <a:cubicBezTo>
                  <a:pt x="513425" y="3266983"/>
                  <a:pt x="572610" y="3358719"/>
                  <a:pt x="772357" y="3435659"/>
                </a:cubicBezTo>
                <a:cubicBezTo>
                  <a:pt x="972105" y="3512599"/>
                  <a:pt x="1346446" y="3570304"/>
                  <a:pt x="1624613" y="3488925"/>
                </a:cubicBezTo>
                <a:cubicBezTo>
                  <a:pt x="1902780" y="3407546"/>
                  <a:pt x="2127681" y="3216676"/>
                  <a:pt x="2441359" y="2947387"/>
                </a:cubicBezTo>
                <a:cubicBezTo>
                  <a:pt x="2755037" y="2678098"/>
                  <a:pt x="3218155" y="2331869"/>
                  <a:pt x="3506679" y="1873189"/>
                </a:cubicBezTo>
                <a:cubicBezTo>
                  <a:pt x="3795203" y="1414509"/>
                  <a:pt x="4172505" y="195309"/>
                  <a:pt x="4172505" y="195309"/>
                </a:cubicBezTo>
                <a:lnTo>
                  <a:pt x="4172505" y="195309"/>
                </a:lnTo>
              </a:path>
            </a:pathLst>
          </a:custGeom>
          <a:ln>
            <a:solidFill>
              <a:srgbClr val="FF0000"/>
            </a:solidFill>
            <a:prstDash val="dash"/>
            <a:headEnd type="oval" w="med" len="med"/>
            <a:tailEnd type="oval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077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graphicFrame>
        <p:nvGraphicFramePr>
          <p:cNvPr id="39" name="Диаграмма 38"/>
          <p:cNvGraphicFramePr/>
          <p:nvPr>
            <p:extLst>
              <p:ext uri="{D42A27DB-BD31-4B8C-83A1-F6EECF244321}">
                <p14:modId xmlns:p14="http://schemas.microsoft.com/office/powerpoint/2010/main" val="923705864"/>
              </p:ext>
            </p:extLst>
          </p:nvPr>
        </p:nvGraphicFramePr>
        <p:xfrm>
          <a:off x="1485900" y="1578201"/>
          <a:ext cx="6940323" cy="4781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60533" y="1071544"/>
            <a:ext cx="68384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Общее количество участников 4 ТГ по итогам 8 рабочих встреч составило 140 </a:t>
            </a:r>
            <a:r>
              <a:rPr lang="ru-RU" b="1" dirty="0" smtClean="0"/>
              <a:t>человек</a:t>
            </a:r>
            <a:endParaRPr lang="be-BY" b="1" dirty="0"/>
          </a:p>
        </p:txBody>
      </p:sp>
    </p:spTree>
    <p:extLst>
      <p:ext uri="{BB962C8B-B14F-4D97-AF65-F5344CB8AC3E}">
        <p14:creationId xmlns:p14="http://schemas.microsoft.com/office/powerpoint/2010/main" val="3336522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167409" y="1099657"/>
            <a:ext cx="50758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Этап 2:  СУР-2035 Могилевской области.</a:t>
            </a:r>
            <a:endParaRPr lang="ru-RU" b="1" dirty="0"/>
          </a:p>
        </p:txBody>
      </p:sp>
      <p:grpSp>
        <p:nvGrpSpPr>
          <p:cNvPr id="10" name="Группа 9"/>
          <p:cNvGrpSpPr/>
          <p:nvPr/>
        </p:nvGrpSpPr>
        <p:grpSpPr>
          <a:xfrm>
            <a:off x="933640" y="3529462"/>
            <a:ext cx="1091953" cy="1496374"/>
            <a:chOff x="3023003" y="2423399"/>
            <a:chExt cx="1580640" cy="2081656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023003" y="2423399"/>
              <a:ext cx="1580640" cy="2081656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3240349" y="2885243"/>
              <a:ext cx="1216240" cy="8991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900" dirty="0" smtClean="0"/>
                <a:t>Концепция СУР-2035 Могилевской области</a:t>
              </a:r>
              <a:endParaRPr lang="ru-RU" sz="900" dirty="0"/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1310115" y="5047244"/>
            <a:ext cx="22169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/>
              <a:t>1</a:t>
            </a:r>
            <a:r>
              <a:rPr lang="ru-RU" sz="1200" dirty="0" smtClean="0"/>
              <a:t>. </a:t>
            </a:r>
            <a:r>
              <a:rPr lang="ru-RU" sz="1200" dirty="0"/>
              <a:t>Разработка стратегических целей СУР Могилевской области до 2035 года и согласование </a:t>
            </a:r>
            <a:r>
              <a:rPr lang="ru-RU" sz="1200" dirty="0" smtClean="0"/>
              <a:t>результатов</a:t>
            </a:r>
            <a:endParaRPr lang="ru-RU" sz="1200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466754" y="5083801"/>
            <a:ext cx="16746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3. </a:t>
            </a:r>
            <a:r>
              <a:rPr lang="ru-RU" sz="1200" dirty="0"/>
              <a:t>Конкретизация ожидаемых результатов </a:t>
            </a:r>
            <a:r>
              <a:rPr lang="ru-RU" sz="1200" dirty="0" smtClean="0"/>
              <a:t>СУР</a:t>
            </a:r>
            <a:r>
              <a:rPr lang="ru-RU" sz="1200" dirty="0"/>
              <a:t>, разработка систем мониторинга и оценки СУР</a:t>
            </a:r>
            <a:r>
              <a:rPr lang="be-BY" sz="1200" dirty="0"/>
              <a:t> </a:t>
            </a:r>
            <a:r>
              <a:rPr lang="ru-RU" sz="1200" dirty="0" smtClean="0"/>
              <a:t>и т.д.</a:t>
            </a:r>
            <a:endParaRPr lang="ru-RU" sz="12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078656" y="2240505"/>
            <a:ext cx="1702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2. Обобщение работы тематических  групп</a:t>
            </a:r>
            <a:endParaRPr lang="ru-RU" sz="1200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7098508" y="3660656"/>
            <a:ext cx="18917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e-BY" sz="1200" dirty="0" smtClean="0"/>
              <a:t>7. </a:t>
            </a:r>
            <a:r>
              <a:rPr lang="ru-RU" sz="1200" dirty="0"/>
              <a:t>Общественное обсуждение </a:t>
            </a:r>
            <a:r>
              <a:rPr lang="ru-RU" sz="1200" dirty="0" smtClean="0"/>
              <a:t> / Утверждение документа </a:t>
            </a:r>
            <a:r>
              <a:rPr lang="ru-RU" sz="1200" dirty="0"/>
              <a:t>«СУР Могилевской области до 2035 года»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V="1">
            <a:off x="1715579" y="4967512"/>
            <a:ext cx="7059854" cy="27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715579" y="3487615"/>
            <a:ext cx="7179846" cy="339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Прямоугольник 24"/>
          <p:cNvSpPr/>
          <p:nvPr/>
        </p:nvSpPr>
        <p:spPr>
          <a:xfrm>
            <a:off x="7745374" y="4603732"/>
            <a:ext cx="9925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25.02.2020</a:t>
            </a:r>
            <a:endParaRPr lang="ru-RU" sz="1400" b="1" dirty="0"/>
          </a:p>
        </p:txBody>
      </p:sp>
      <p:sp>
        <p:nvSpPr>
          <p:cNvPr id="26" name="Прямоугольник 25"/>
          <p:cNvSpPr/>
          <p:nvPr/>
        </p:nvSpPr>
        <p:spPr>
          <a:xfrm>
            <a:off x="3755243" y="6217183"/>
            <a:ext cx="11416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1-30.10.2019</a:t>
            </a:r>
            <a:endParaRPr lang="ru-RU" sz="1400" b="1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2291009" y="2708500"/>
            <a:ext cx="1218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 30.09.2019</a:t>
            </a:r>
            <a:endParaRPr lang="ru-RU" sz="1400" b="1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1798230" y="5945100"/>
            <a:ext cx="10972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1-30.09.2019</a:t>
            </a:r>
            <a:endParaRPr lang="ru-RU" sz="1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34520" y="5174208"/>
            <a:ext cx="738664" cy="1501052"/>
          </a:xfrm>
          <a:prstGeom prst="rect">
            <a:avLst/>
          </a:prstGeom>
          <a:noFill/>
        </p:spPr>
        <p:txBody>
          <a:bodyPr vert="vert270" wrap="none" rtlCol="0">
            <a:spAutoFit/>
          </a:bodyPr>
          <a:lstStyle/>
          <a:p>
            <a:r>
              <a:rPr lang="ru-RU" dirty="0" smtClean="0"/>
              <a:t>Тематические </a:t>
            </a:r>
          </a:p>
          <a:p>
            <a:pPr algn="ctr"/>
            <a:r>
              <a:rPr lang="ru-RU" dirty="0" smtClean="0"/>
              <a:t>группы</a:t>
            </a:r>
            <a:endParaRPr lang="ru-RU" dirty="0"/>
          </a:p>
        </p:txBody>
      </p:sp>
      <p:sp>
        <p:nvSpPr>
          <p:cNvPr id="33" name="TextBox 32"/>
          <p:cNvSpPr txBox="1"/>
          <p:nvPr/>
        </p:nvSpPr>
        <p:spPr>
          <a:xfrm>
            <a:off x="85452" y="1592180"/>
            <a:ext cx="830997" cy="2232811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dirty="0" smtClean="0"/>
              <a:t>Рабочая группа </a:t>
            </a:r>
            <a:r>
              <a:rPr lang="ru-RU" sz="1400" dirty="0"/>
              <a:t>по </a:t>
            </a:r>
            <a:r>
              <a:rPr lang="ru-RU" sz="1400" dirty="0" smtClean="0"/>
              <a:t>разработке СУР Могилевской области</a:t>
            </a:r>
            <a:endParaRPr lang="ru-RU" sz="1400" dirty="0"/>
          </a:p>
        </p:txBody>
      </p:sp>
      <p:sp>
        <p:nvSpPr>
          <p:cNvPr id="34" name="TextBox 33"/>
          <p:cNvSpPr txBox="1"/>
          <p:nvPr/>
        </p:nvSpPr>
        <p:spPr>
          <a:xfrm>
            <a:off x="-56421" y="3682537"/>
            <a:ext cx="1046440" cy="131995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ctr"/>
            <a:r>
              <a:rPr lang="ru-RU" sz="1400" dirty="0" smtClean="0"/>
              <a:t>Комитет экономики</a:t>
            </a:r>
          </a:p>
          <a:p>
            <a:pPr algn="ctr"/>
            <a:r>
              <a:rPr lang="ru-RU" sz="1400" dirty="0" smtClean="0"/>
              <a:t>Могилевского облисполкома</a:t>
            </a:r>
            <a:endParaRPr lang="ru-RU" sz="1400" dirty="0"/>
          </a:p>
        </p:txBody>
      </p:sp>
      <p:sp>
        <p:nvSpPr>
          <p:cNvPr id="35" name="Штриховая стрелка вправо 34"/>
          <p:cNvSpPr/>
          <p:nvPr/>
        </p:nvSpPr>
        <p:spPr>
          <a:xfrm rot="3927953">
            <a:off x="3158810" y="3974841"/>
            <a:ext cx="911775" cy="34503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Штриховая стрелка вправо 36"/>
          <p:cNvSpPr/>
          <p:nvPr/>
        </p:nvSpPr>
        <p:spPr>
          <a:xfrm rot="17801667">
            <a:off x="2088035" y="3895329"/>
            <a:ext cx="855458" cy="33020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Штриховая стрелка вправо 37"/>
          <p:cNvSpPr/>
          <p:nvPr/>
        </p:nvSpPr>
        <p:spPr>
          <a:xfrm rot="2690947">
            <a:off x="7338436" y="3293471"/>
            <a:ext cx="345440" cy="316953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5991617" y="2214707"/>
            <a:ext cx="2090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6. Согласование документа СУР</a:t>
            </a:r>
            <a:r>
              <a:rPr lang="be-BY" sz="1200" dirty="0" smtClean="0"/>
              <a:t> </a:t>
            </a:r>
            <a:r>
              <a:rPr lang="be-BY" sz="1200" dirty="0"/>
              <a:t>Могилевской области до 2035 года</a:t>
            </a:r>
            <a:r>
              <a:rPr lang="ru-RU" sz="1200" dirty="0"/>
              <a:t>» в открытых </a:t>
            </a:r>
            <a:r>
              <a:rPr lang="ru-RU" sz="1200" dirty="0" smtClean="0"/>
              <a:t>источниках (вкл. экспертизу)</a:t>
            </a:r>
            <a:endParaRPr lang="ru-RU" sz="1200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6389561" y="2948620"/>
            <a:ext cx="1218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>
                <a:latin typeface="Times New Roman" panose="02020603050405020304" pitchFamily="18" charset="0"/>
                <a:ea typeface="Calibri" panose="020F0502020204030204" pitchFamily="34" charset="0"/>
              </a:rPr>
              <a:t>до 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30</a:t>
            </a:r>
            <a:r>
              <a:rPr lang="en-US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12</a:t>
            </a:r>
            <a:r>
              <a:rPr lang="en-US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.2019</a:t>
            </a:r>
            <a:endParaRPr lang="ru-RU" sz="14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45" name="Штриховая стрелка вправо 44"/>
          <p:cNvSpPr/>
          <p:nvPr/>
        </p:nvSpPr>
        <p:spPr>
          <a:xfrm rot="3927953">
            <a:off x="5031792" y="3908119"/>
            <a:ext cx="911775" cy="34503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Штриховая стрелка вправо 45"/>
          <p:cNvSpPr/>
          <p:nvPr/>
        </p:nvSpPr>
        <p:spPr>
          <a:xfrm rot="17801667">
            <a:off x="4006900" y="3895329"/>
            <a:ext cx="855458" cy="33020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7" name="Прямоугольник 46"/>
          <p:cNvSpPr/>
          <p:nvPr/>
        </p:nvSpPr>
        <p:spPr>
          <a:xfrm>
            <a:off x="3888987" y="2239713"/>
            <a:ext cx="17026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dirty="0" smtClean="0"/>
              <a:t>4. Обобщение работы тематических  групп</a:t>
            </a:r>
            <a:endParaRPr lang="ru-RU" sz="12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4101340" y="2707708"/>
            <a:ext cx="12186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до 30.10.2019</a:t>
            </a:r>
            <a:endParaRPr lang="ru-RU" sz="14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66691" y="5077823"/>
            <a:ext cx="10982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5. </a:t>
            </a:r>
            <a:r>
              <a:rPr lang="ru-RU" sz="1200" dirty="0" err="1" smtClean="0"/>
              <a:t>Бюджети-рование</a:t>
            </a:r>
            <a:r>
              <a:rPr lang="ru-RU" sz="1200" dirty="0" smtClean="0"/>
              <a:t> </a:t>
            </a:r>
          </a:p>
          <a:p>
            <a:r>
              <a:rPr lang="ru-RU" sz="1200" dirty="0" smtClean="0"/>
              <a:t>СУР</a:t>
            </a:r>
            <a:endParaRPr lang="ru-RU" sz="12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5344991" y="5741363"/>
            <a:ext cx="11416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1-30.11.2019</a:t>
            </a:r>
            <a:endParaRPr lang="ru-RU" sz="1400" b="1" dirty="0"/>
          </a:p>
        </p:txBody>
      </p:sp>
      <p:sp>
        <p:nvSpPr>
          <p:cNvPr id="50" name="Штриховая стрелка вправо 49"/>
          <p:cNvSpPr/>
          <p:nvPr/>
        </p:nvSpPr>
        <p:spPr>
          <a:xfrm rot="17801667">
            <a:off x="5836677" y="3885478"/>
            <a:ext cx="855458" cy="33020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" name="Рисунок 50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957768" y="4988997"/>
            <a:ext cx="2021219" cy="1443728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7098508" y="6269060"/>
            <a:ext cx="2028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 smtClean="0"/>
              <a:t>СУР-2035 </a:t>
            </a:r>
          </a:p>
          <a:p>
            <a:pPr algn="ctr"/>
            <a:r>
              <a:rPr lang="ru-RU" sz="1400" dirty="0" smtClean="0"/>
              <a:t>Могилевской области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2677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6" grpId="0"/>
      <p:bldP spid="17" grpId="0"/>
      <p:bldP spid="18" grpId="0"/>
      <p:bldP spid="25" grpId="0"/>
      <p:bldP spid="26" grpId="0"/>
      <p:bldP spid="27" grpId="0"/>
      <p:bldP spid="28" grpId="0"/>
      <p:bldP spid="35" grpId="0" animBg="1"/>
      <p:bldP spid="37" grpId="0" animBg="1"/>
      <p:bldP spid="38" grpId="0" animBg="1"/>
      <p:bldP spid="40" grpId="0"/>
      <p:bldP spid="43" grpId="0"/>
      <p:bldP spid="45" grpId="0" animBg="1"/>
      <p:bldP spid="46" grpId="0" animBg="1"/>
      <p:bldP spid="47" grpId="0"/>
      <p:bldP spid="48" grpId="0"/>
      <p:bldP spid="5" grpId="0"/>
      <p:bldP spid="49" grpId="0"/>
      <p:bldP spid="50" grpId="0" animBg="1"/>
      <p:bldP spid="5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10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alt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prstClr val="black"/>
                </a:solidFill>
              </a:rPr>
              <a:t>Могилевский областной исполнительный комитет</a:t>
            </a: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12320" y="2293220"/>
            <a:ext cx="8384721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Видение Могилевской области к 2035 году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endParaRPr lang="ru-RU" sz="20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 2035 году Могилевская область является климатически нейтральным и экологически безопасным регионом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Приднепровья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благоприятным для жизни, развития и самореализации граждан, с интеллектуально развитым гуманным, толерантным, инклюзивным и социально ответственным обществом, с развивающейся зеленой экономикой, главными драйверами устойчивого роста которой выступают цифровая трансформация, развитие частной инициативы, переход к циркулярной экономике и инклюзивное развитие.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628469" y="1085552"/>
            <a:ext cx="67317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Основные итоги работы тематических групп: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674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8BAEA7-50AF-4C25-B3CC-1A278D8D5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1015" y="-236033"/>
            <a:ext cx="9143999" cy="5988783"/>
          </a:xfrm>
        </p:spPr>
        <p:txBody>
          <a:bodyPr>
            <a:normAutofit/>
          </a:bodyPr>
          <a:lstStyle/>
          <a:p>
            <a: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A9D68FC-169D-45AD-A181-182E34F4FC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7" r="1"/>
          <a:stretch/>
        </p:blipFill>
        <p:spPr>
          <a:xfrm>
            <a:off x="1" y="1"/>
            <a:ext cx="9144000" cy="7430293"/>
          </a:xfr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429652" y="142852"/>
            <a:ext cx="588336" cy="228600"/>
          </a:xfrm>
        </p:spPr>
        <p:txBody>
          <a:bodyPr/>
          <a:lstStyle/>
          <a:p>
            <a:fld id="{E8D4950C-0180-4F25-870C-BAC36D2B3455}" type="slidenum">
              <a:rPr lang="ru-RU" sz="1500" b="1" smtClean="0"/>
              <a:pPr/>
              <a:t>2</a:t>
            </a:fld>
            <a:endParaRPr lang="ru-RU" sz="1500" b="1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D50D5473-CDB0-4D91-8ADD-E50F041CD7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"/>
            <a:ext cx="9144000" cy="7129585"/>
          </a:xfrm>
          <a:prstGeom prst="rect">
            <a:avLst/>
          </a:prstGeom>
        </p:spPr>
      </p:pic>
      <p:sp>
        <p:nvSpPr>
          <p:cNvPr id="4" name="Овал 3">
            <a:extLst>
              <a:ext uri="{FF2B5EF4-FFF2-40B4-BE49-F238E27FC236}">
                <a16:creationId xmlns:a16="http://schemas.microsoft.com/office/drawing/2014/main" xmlns="" id="{6326BC7C-EB3B-4355-A528-46E44AB68391}"/>
              </a:ext>
            </a:extLst>
          </p:cNvPr>
          <p:cNvSpPr/>
          <p:nvPr/>
        </p:nvSpPr>
        <p:spPr>
          <a:xfrm>
            <a:off x="0" y="309488"/>
            <a:ext cx="2226212" cy="2996420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272418A2-51C1-41F3-A568-53894C8BC896}"/>
              </a:ext>
            </a:extLst>
          </p:cNvPr>
          <p:cNvSpPr txBox="1"/>
          <p:nvPr/>
        </p:nvSpPr>
        <p:spPr>
          <a:xfrm>
            <a:off x="1" y="899757"/>
            <a:ext cx="2226211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Фестиваль в Чаусах </a:t>
            </a:r>
          </a:p>
          <a:p>
            <a:pPr algn="ctr"/>
            <a:r>
              <a:rPr lang="ru-RU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28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госці да Радзімічаў»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5315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1100" smtClean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lang="ru-RU" altLang="ru-RU" smtClean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solidFill>
                  <a:prstClr val="black"/>
                </a:solidFill>
              </a:rPr>
              <a:t>Могилевский областной исполнительный комитет</a:t>
            </a: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537542" y="954399"/>
            <a:ext cx="67317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Основные итоги работы тематических групп:</a:t>
            </a: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67441" y="1408424"/>
            <a:ext cx="7405007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i="1" dirty="0">
                <a:latin typeface="Times New Roman" pitchFamily="18" charset="0"/>
                <a:cs typeface="Times New Roman" pitchFamily="18" charset="0"/>
              </a:rPr>
              <a:t>Для достижения желаемого видения будущего уровня развития Могилевской области к 2035 году предполагается разработка следующих приоритетных направлений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устойчивости развития:</a:t>
            </a:r>
          </a:p>
          <a:p>
            <a:endParaRPr lang="be-BY" sz="1600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AutoNum type="arabicPeriod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Благоприятная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окружающая среда и рациональное использование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природных ресурсов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buAutoNum type="arabicPeriod"/>
            </a:pPr>
            <a:endParaRPr lang="be-BY" sz="16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2. Качество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жизни населения, социальное благополучие 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инклюзивность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развития.</a:t>
            </a:r>
          </a:p>
          <a:p>
            <a:pPr lvl="0" algn="just"/>
            <a:endParaRPr lang="be-BY" sz="16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Цифровизация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экологизация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экономики и развитие бизнес среды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be-BY" sz="16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4. Устойчивое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развитие сельских территорий и малых городов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be-BY" sz="16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Зеленое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градостроительство и устойчивое потребление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be-BY" sz="16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6. Образование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ориентированное на устойчивое развитие будущих поколений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be-BY" sz="1600" dirty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7. Общественное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участие для устойчивого развития.</a:t>
            </a:r>
            <a:endParaRPr lang="be-BY" sz="1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3719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44979" y="1082673"/>
            <a:ext cx="7624322" cy="65864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Основные ожидаемые результаты: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/>
              <a:buChar char=""/>
            </a:pP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Рост доли площадей, имеющих особый статус природоохранных территорий, до 8 % от общей площади;</a:t>
            </a:r>
            <a:endParaRPr lang="be-BY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/>
              <a:buChar char=""/>
            </a:pP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Доступность </a:t>
            </a: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социальных услуг обеспечивается уровнем доходов граждан;</a:t>
            </a:r>
            <a:endParaRPr lang="be-BY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/>
              <a:buChar char=""/>
            </a:pPr>
            <a:r>
              <a:rPr lang="ru-RU" dirty="0">
                <a:latin typeface="Times New Roman" pitchFamily="18" charset="0"/>
                <a:ea typeface="Times New Roman"/>
                <a:cs typeface="Times New Roman" pitchFamily="18" charset="0"/>
              </a:rPr>
              <a:t>Уровень зарегистрированной безработицы сохранен в социально-допустимых пределах</a:t>
            </a:r>
            <a:r>
              <a:rPr lang="ru-RU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;</a:t>
            </a:r>
          </a:p>
          <a:p>
            <a:pPr marL="342900" lvl="0" indent="-342900" algn="just">
              <a:spcBef>
                <a:spcPts val="600"/>
              </a:spcBef>
              <a:buFont typeface="Symbol"/>
              <a:buChar char=""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Производимая в области продукция является конкурентоспособной, имеет высокий экспортный потенциал за счет ее соответствия международным экологическим нормам;</a:t>
            </a:r>
          </a:p>
          <a:p>
            <a:pPr marL="342900" lvl="0" indent="-342900" algn="just">
              <a:spcBef>
                <a:spcPts val="600"/>
              </a:spcBef>
              <a:buFont typeface="Symbol"/>
              <a:buChar char=""/>
            </a:pPr>
            <a:r>
              <a:rPr lang="ru-RU" dirty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Снижение оттока жителей из деревни в город, из малых городов в крупные города, сокращение межрайонной дифференциации по уровню и качеству жизни </a:t>
            </a:r>
            <a:r>
              <a:rPr lang="ru-RU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населения;</a:t>
            </a:r>
          </a:p>
          <a:p>
            <a:pPr marL="342900" lvl="0" indent="-342900" algn="just">
              <a:spcBef>
                <a:spcPts val="600"/>
              </a:spcBef>
              <a:buFont typeface="Symbol"/>
              <a:buChar char="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общественность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активно включается в реализацию всех приоритетов СУР Могилевской области, от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цифровизации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экономики до сохранения биоразнообразия, включая участие в управлении устойчивым развитие области. </a:t>
            </a:r>
            <a:endParaRPr lang="be-BY" dirty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>
              <a:spcAft>
                <a:spcPts val="600"/>
              </a:spcAft>
              <a:buFont typeface="Symbol"/>
              <a:buChar char=""/>
            </a:pPr>
            <a:endParaRPr lang="be-BY" dirty="0">
              <a:ea typeface="Times New Roman"/>
            </a:endParaRPr>
          </a:p>
          <a:p>
            <a:pPr marL="342900" lvl="0" indent="-342900" algn="just">
              <a:spcAft>
                <a:spcPts val="600"/>
              </a:spcAft>
              <a:buFont typeface="Symbol"/>
              <a:buChar char=""/>
            </a:pPr>
            <a:endParaRPr lang="be-BY" dirty="0">
              <a:latin typeface="Times New Roman"/>
              <a:ea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815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auto">
          <a:xfrm>
            <a:off x="0" y="9747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8"/>
          <p:cNvSpPr>
            <a:spLocks noChangeArrowheads="1"/>
          </p:cNvSpPr>
          <p:nvPr/>
        </p:nvSpPr>
        <p:spPr bwMode="auto">
          <a:xfrm>
            <a:off x="3355759" y="-15293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643178" y="205284"/>
            <a:ext cx="12522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/>
              <a:t>Могилевский областной исполнительный комитет</a:t>
            </a:r>
            <a:endParaRPr lang="ru-RU" sz="1100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26562" y="1564116"/>
            <a:ext cx="711200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Планируется:</a:t>
            </a:r>
          </a:p>
          <a:p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Проведение тренингов и информационных мероприятий</a:t>
            </a:r>
          </a:p>
          <a:p>
            <a:pPr marL="342900" indent="-342900">
              <a:buAutoNum type="arabicPeriod"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Оказание экспертной поддержки</a:t>
            </a:r>
          </a:p>
          <a:p>
            <a:pPr marL="342900" indent="-342900">
              <a:buAutoNum type="arabicPeriod"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Размещение публикаций в СМИ</a:t>
            </a:r>
          </a:p>
          <a:p>
            <a:pPr marL="342900" indent="-342900">
              <a:buAutoNum type="arabicPeriod"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Проведение консультаций с общественностью</a:t>
            </a:r>
          </a:p>
          <a:p>
            <a:pPr marL="342900" indent="-342900">
              <a:buAutoNum type="arabicPeriod"/>
            </a:pP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Организация зональных мастерских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будущего для СУР Могилевской области до 2035 года</a:t>
            </a: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1640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46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4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7" descr="Macintosh HD:Users:natalia:Desktop:CYR_web_horisontal_rus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04" y="110352"/>
            <a:ext cx="2593360" cy="964304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591762" y="171138"/>
            <a:ext cx="1016402" cy="911535"/>
          </a:xfrm>
          <a:prstGeom prst="rect">
            <a:avLst/>
          </a:prstGeom>
        </p:spPr>
      </p:pic>
      <p:sp>
        <p:nvSpPr>
          <p:cNvPr id="7" name="Заголовок 6"/>
          <p:cNvSpPr txBox="1">
            <a:spLocks noGrp="1"/>
          </p:cNvSpPr>
          <p:nvPr>
            <p:ph type="title"/>
          </p:nvPr>
        </p:nvSpPr>
        <p:spPr>
          <a:xfrm>
            <a:off x="7608164" y="276039"/>
            <a:ext cx="1357461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Могилевский областной исполнительный комитет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4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215338" y="142852"/>
            <a:ext cx="588336" cy="228600"/>
          </a:xfrm>
        </p:spPr>
        <p:txBody>
          <a:bodyPr/>
          <a:lstStyle/>
          <a:p>
            <a:fld id="{E8D4950C-0180-4F25-870C-BAC36D2B3455}" type="slidenum">
              <a:rPr lang="ru-RU" sz="1500" b="1" smtClean="0">
                <a:solidFill>
                  <a:schemeClr val="bg1"/>
                </a:solidFill>
              </a:rPr>
              <a:pPr/>
              <a:t>3</a:t>
            </a:fld>
            <a:endParaRPr lang="ru-RU" sz="15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86543DDC-C01E-415D-BC9A-32B87084F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EFEC48E-A2E7-49D1-A528-B3A66D29761A}"/>
              </a:ext>
            </a:extLst>
          </p:cNvPr>
          <p:cNvSpPr txBox="1"/>
          <p:nvPr/>
        </p:nvSpPr>
        <p:spPr>
          <a:xfrm>
            <a:off x="214282" y="357166"/>
            <a:ext cx="28575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иваль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Краснополье «</a:t>
            </a:r>
            <a:r>
              <a:rPr lang="be-BY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Тэатральныя вечарыны»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0280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429652" y="142852"/>
            <a:ext cx="588336" cy="228600"/>
          </a:xfrm>
        </p:spPr>
        <p:txBody>
          <a:bodyPr/>
          <a:lstStyle/>
          <a:p>
            <a:fld id="{E8D4950C-0180-4F25-870C-BAC36D2B3455}" type="slidenum">
              <a:rPr lang="ru-RU" sz="1500" b="1" smtClean="0"/>
              <a:pPr/>
              <a:t>4</a:t>
            </a:fld>
            <a:endParaRPr lang="ru-RU" sz="1500" b="1" dirty="0"/>
          </a:p>
        </p:txBody>
      </p:sp>
      <p:pic>
        <p:nvPicPr>
          <p:cNvPr id="8" name="Рисунок 7" descr="Изображение выглядит как небо, здание, внешний, земля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28F99426-672B-43FD-817B-14C1DD5277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95D06D70-FBA7-43DF-8993-7C336B5E8898}"/>
              </a:ext>
            </a:extLst>
          </p:cNvPr>
          <p:cNvSpPr/>
          <p:nvPr/>
        </p:nvSpPr>
        <p:spPr>
          <a:xfrm>
            <a:off x="6648482" y="-129995"/>
            <a:ext cx="2430379" cy="2841744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EFEC48E-A2E7-49D1-A528-B3A66D29761A}"/>
              </a:ext>
            </a:extLst>
          </p:cNvPr>
          <p:cNvSpPr txBox="1"/>
          <p:nvPr/>
        </p:nvSpPr>
        <p:spPr>
          <a:xfrm>
            <a:off x="6286512" y="142852"/>
            <a:ext cx="25597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иваль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be-BY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ибине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</a:t>
            </a:r>
            <a:r>
              <a:rPr lang="be-BY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Дрыбінскія таржкі»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9010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A9D68FC-169D-45AD-A181-182E34F4FC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7" r="1"/>
          <a:stretch/>
        </p:blipFill>
        <p:spPr>
          <a:xfrm>
            <a:off x="-214343" y="0"/>
            <a:ext cx="9358343" cy="7604465"/>
          </a:xfrm>
        </p:spPr>
      </p:pic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>
          <a:xfrm>
            <a:off x="8429652" y="142852"/>
            <a:ext cx="588336" cy="228600"/>
          </a:xfrm>
        </p:spPr>
        <p:txBody>
          <a:bodyPr/>
          <a:lstStyle/>
          <a:p>
            <a:fld id="{E8D4950C-0180-4F25-870C-BAC36D2B3455}" type="slidenum">
              <a:rPr lang="ru-RU" sz="1500" b="1" smtClean="0">
                <a:solidFill>
                  <a:schemeClr val="bg1"/>
                </a:solidFill>
              </a:rPr>
              <a:pPr/>
              <a:t>5</a:t>
            </a:fld>
            <a:endParaRPr lang="ru-RU" sz="1500" b="1" dirty="0">
              <a:solidFill>
                <a:schemeClr val="bg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8AFD3590-795D-4F7F-884D-65D96BD522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14342" y="0"/>
            <a:ext cx="9358343" cy="7572404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xmlns="" id="{95D06D70-FBA7-43DF-8993-7C336B5E8898}"/>
              </a:ext>
            </a:extLst>
          </p:cNvPr>
          <p:cNvSpPr/>
          <p:nvPr/>
        </p:nvSpPr>
        <p:spPr>
          <a:xfrm>
            <a:off x="6648482" y="-129995"/>
            <a:ext cx="2430379" cy="2841744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DEFEC48E-A2E7-49D1-A528-B3A66D29761A}"/>
              </a:ext>
            </a:extLst>
          </p:cNvPr>
          <p:cNvSpPr txBox="1"/>
          <p:nvPr/>
        </p:nvSpPr>
        <p:spPr>
          <a:xfrm>
            <a:off x="6648481" y="174172"/>
            <a:ext cx="255971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e-BY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Фест</a:t>
            </a:r>
            <a:r>
              <a:rPr lang="ru-RU" sz="32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иваль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be-BY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Славгороде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Сырны Фэст»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4906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8BAEA7-50AF-4C25-B3CC-1A278D8D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dirty="0"/>
              <a:t>Фото от Славгорода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A9D68FC-169D-45AD-A181-182E34F4FC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7" r="1"/>
          <a:stretch/>
        </p:blipFill>
        <p:spPr>
          <a:xfrm>
            <a:off x="-214343" y="0"/>
            <a:ext cx="9358343" cy="7604465"/>
          </a:xfr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429652" y="142852"/>
            <a:ext cx="588336" cy="228600"/>
          </a:xfrm>
        </p:spPr>
        <p:txBody>
          <a:bodyPr/>
          <a:lstStyle/>
          <a:p>
            <a:fld id="{E8D4950C-0180-4F25-870C-BAC36D2B3455}" type="slidenum">
              <a:rPr lang="ru-RU" sz="1500" b="1" smtClean="0"/>
              <a:pPr/>
              <a:t>6</a:t>
            </a:fld>
            <a:endParaRPr lang="ru-RU" sz="1500" b="1" dirty="0"/>
          </a:p>
        </p:txBody>
      </p:sp>
      <p:pic>
        <p:nvPicPr>
          <p:cNvPr id="4" name="Рисунок 3" descr="Изображение выглядит как трава, внешний, небо, человек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7666A8E0-414C-4D7F-9A3B-95E1CA3EFB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346" y="0"/>
            <a:ext cx="9358346" cy="7286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897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B8BAEA7-50AF-4C25-B3CC-1A278D8D5A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e-BY" dirty="0"/>
              <a:t>Фото от Дрібіна</a:t>
            </a:r>
            <a:endParaRPr lang="ru-RU" dirty="0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A9D68FC-169D-45AD-A181-182E34F4FC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7" r="1"/>
          <a:stretch/>
        </p:blipFill>
        <p:spPr>
          <a:xfrm>
            <a:off x="-214343" y="0"/>
            <a:ext cx="9358343" cy="7604465"/>
          </a:xfr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429652" y="142852"/>
            <a:ext cx="588336" cy="228600"/>
          </a:xfrm>
        </p:spPr>
        <p:txBody>
          <a:bodyPr/>
          <a:lstStyle/>
          <a:p>
            <a:fld id="{E8D4950C-0180-4F25-870C-BAC36D2B3455}" type="slidenum">
              <a:rPr lang="ru-RU" sz="1500" smtClean="0"/>
              <a:pPr/>
              <a:t>7</a:t>
            </a:fld>
            <a:endParaRPr lang="ru-RU" sz="1500" dirty="0"/>
          </a:p>
        </p:txBody>
      </p:sp>
      <p:pic>
        <p:nvPicPr>
          <p:cNvPr id="4" name="Рисунок 3" descr="Изображение выглядит как человек, внутренний, стена, женщина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9E53F12B-A4B5-4276-87AD-CCEA6F09EF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346" y="0"/>
            <a:ext cx="9358346" cy="764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2229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xmlns="" id="{7A9D68FC-169D-45AD-A181-182E34F4FC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7" r="1"/>
          <a:stretch/>
        </p:blipFill>
        <p:spPr>
          <a:xfrm>
            <a:off x="-214343" y="0"/>
            <a:ext cx="9358343" cy="7604465"/>
          </a:xfr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358214" y="142852"/>
            <a:ext cx="588336" cy="228600"/>
          </a:xfrm>
        </p:spPr>
        <p:txBody>
          <a:bodyPr/>
          <a:lstStyle/>
          <a:p>
            <a:fld id="{E8D4950C-0180-4F25-870C-BAC36D2B3455}" type="slidenum">
              <a:rPr lang="ru-RU" sz="1500" b="1" smtClean="0"/>
              <a:pPr/>
              <a:t>8</a:t>
            </a:fld>
            <a:endParaRPr lang="ru-RU" sz="1500" b="1" dirty="0"/>
          </a:p>
        </p:txBody>
      </p:sp>
      <p:pic>
        <p:nvPicPr>
          <p:cNvPr id="4" name="Рисунок 3" descr="Изображение выглядит как дерево, внешний, человек, небо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DFD9B431-EF35-450A-984C-603FDB82D93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346" y="0"/>
            <a:ext cx="9358346" cy="760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68257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 descr="Изображение выглядит как человек, земля, стоит, здание&#10;&#10;Описание создано с очень высокой степенью достоверности">
            <a:extLst>
              <a:ext uri="{FF2B5EF4-FFF2-40B4-BE49-F238E27FC236}">
                <a16:creationId xmlns:a16="http://schemas.microsoft.com/office/drawing/2014/main" xmlns="" id="{3A8DBA5E-D66C-41EE-9803-C00117CE59C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/>
          <a:stretch/>
        </p:blipFill>
        <p:spPr>
          <a:xfrm>
            <a:off x="15" y="10"/>
            <a:ext cx="9143985" cy="6857990"/>
          </a:xfrm>
          <a:prstGeom prst="rect">
            <a:avLst/>
          </a:prstGeom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429652" y="214290"/>
            <a:ext cx="588336" cy="228600"/>
          </a:xfrm>
        </p:spPr>
        <p:txBody>
          <a:bodyPr/>
          <a:lstStyle/>
          <a:p>
            <a:fld id="{E8D4950C-0180-4F25-870C-BAC36D2B3455}" type="slidenum">
              <a:rPr lang="ru-RU" sz="1500" b="1" smtClean="0">
                <a:solidFill>
                  <a:schemeClr val="bg1"/>
                </a:solidFill>
              </a:rPr>
              <a:pPr/>
              <a:t>9</a:t>
            </a:fld>
            <a:endParaRPr lang="ru-RU" sz="15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8455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5668</TotalTime>
  <Words>934</Words>
  <Application>Microsoft Office PowerPoint</Application>
  <PresentationFormat>Экран (4:3)</PresentationFormat>
  <Paragraphs>230</Paragraphs>
  <Slides>23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1_Тема Office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Фото от Славгорода</vt:lpstr>
      <vt:lpstr>Фото от Дрібіна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Могилевский областной исполнительный комитет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Могилевский областной исполнительный комитет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Информационно-аналитический семинар  для рабочей группы Могилевской области по устойчивому развитию    «Локализация ЦУР для устойчивого регионального развития»</dc:title>
  <dc:creator>Сергей</dc:creator>
  <cp:lastModifiedBy>Яшина Ольга Семеновна</cp:lastModifiedBy>
  <cp:revision>485</cp:revision>
  <cp:lastPrinted>2018-11-15T13:14:27Z</cp:lastPrinted>
  <dcterms:created xsi:type="dcterms:W3CDTF">2018-09-10T16:48:00Z</dcterms:created>
  <dcterms:modified xsi:type="dcterms:W3CDTF">2019-06-27T12:37:12Z</dcterms:modified>
</cp:coreProperties>
</file>